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03" r:id="rId2"/>
    <p:sldMasterId id="2147483715" r:id="rId3"/>
  </p:sldMasterIdLst>
  <p:notesMasterIdLst>
    <p:notesMasterId r:id="rId46"/>
  </p:notesMasterIdLst>
  <p:sldIdLst>
    <p:sldId id="256" r:id="rId4"/>
    <p:sldId id="257" r:id="rId5"/>
    <p:sldId id="455" r:id="rId6"/>
    <p:sldId id="458" r:id="rId7"/>
    <p:sldId id="459" r:id="rId8"/>
    <p:sldId id="460" r:id="rId9"/>
    <p:sldId id="476" r:id="rId10"/>
    <p:sldId id="438" r:id="rId11"/>
    <p:sldId id="440" r:id="rId12"/>
    <p:sldId id="441" r:id="rId13"/>
    <p:sldId id="448" r:id="rId14"/>
    <p:sldId id="449" r:id="rId15"/>
    <p:sldId id="450" r:id="rId16"/>
    <p:sldId id="452" r:id="rId17"/>
    <p:sldId id="454" r:id="rId18"/>
    <p:sldId id="488" r:id="rId19"/>
    <p:sldId id="489" r:id="rId20"/>
    <p:sldId id="387" r:id="rId21"/>
    <p:sldId id="388" r:id="rId22"/>
    <p:sldId id="389" r:id="rId23"/>
    <p:sldId id="390" r:id="rId24"/>
    <p:sldId id="475" r:id="rId25"/>
    <p:sldId id="417" r:id="rId26"/>
    <p:sldId id="429" r:id="rId27"/>
    <p:sldId id="490" r:id="rId28"/>
    <p:sldId id="461" r:id="rId29"/>
    <p:sldId id="462" r:id="rId30"/>
    <p:sldId id="463" r:id="rId31"/>
    <p:sldId id="465" r:id="rId32"/>
    <p:sldId id="487" r:id="rId33"/>
    <p:sldId id="468" r:id="rId34"/>
    <p:sldId id="364" r:id="rId35"/>
    <p:sldId id="365" r:id="rId36"/>
    <p:sldId id="366" r:id="rId37"/>
    <p:sldId id="481" r:id="rId38"/>
    <p:sldId id="484" r:id="rId39"/>
    <p:sldId id="483" r:id="rId40"/>
    <p:sldId id="482" r:id="rId41"/>
    <p:sldId id="485" r:id="rId42"/>
    <p:sldId id="486" r:id="rId43"/>
    <p:sldId id="383" r:id="rId44"/>
    <p:sldId id="384" r:id="rId4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0214"/>
    <a:srgbClr val="D7D200"/>
    <a:srgbClr val="FFFFFF"/>
    <a:srgbClr val="F8F208"/>
    <a:srgbClr val="FF0066"/>
    <a:srgbClr val="66FFFF"/>
    <a:srgbClr val="FFFF66"/>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529" autoAdjust="0"/>
    <p:restoredTop sz="99180" autoAdjust="0"/>
  </p:normalViewPr>
  <p:slideViewPr>
    <p:cSldViewPr>
      <p:cViewPr varScale="1">
        <p:scale>
          <a:sx n="50" d="100"/>
          <a:sy n="50" d="100"/>
        </p:scale>
        <p:origin x="-4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endParaRPr lang="en-US"/>
          </a:p>
        </p:txBody>
      </p:sp>
      <p:sp>
        <p:nvSpPr>
          <p:cNvPr id="15155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15155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5155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15155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fld id="{E328D6A8-4CE8-4F5E-9FDE-5BC2F46DAE38}" type="slidenum">
              <a:rPr lang="en-US"/>
              <a:pPr/>
              <a:t>‹#›</a:t>
            </a:fld>
            <a:endParaRPr lang="en-US"/>
          </a:p>
        </p:txBody>
      </p:sp>
    </p:spTree>
    <p:extLst>
      <p:ext uri="{BB962C8B-B14F-4D97-AF65-F5344CB8AC3E}">
        <p14:creationId xmlns:p14="http://schemas.microsoft.com/office/powerpoint/2010/main" xmlns="" val="2242957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3595F-5121-4BFB-975B-73B6F26ACDFD}" type="slidenum">
              <a:rPr lang="en-US"/>
              <a:pPr/>
              <a:t>1</a:t>
            </a:fld>
            <a:endParaRPr lang="en-US"/>
          </a:p>
        </p:txBody>
      </p:sp>
      <p:sp>
        <p:nvSpPr>
          <p:cNvPr id="1516546" name="Rectangle 2"/>
          <p:cNvSpPr>
            <a:spLocks noGrp="1" noRot="1" noChangeAspect="1" noChangeArrowheads="1" noTextEdit="1"/>
          </p:cNvSpPr>
          <p:nvPr>
            <p:ph type="sldImg"/>
          </p:nvPr>
        </p:nvSpPr>
        <p:spPr>
          <a:ln/>
        </p:spPr>
      </p:sp>
      <p:sp>
        <p:nvSpPr>
          <p:cNvPr id="151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31070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FFA66A-C92C-41BD-8A4C-AEFE2F39D8C8}" type="slidenum">
              <a:rPr lang="en-US"/>
              <a:pPr/>
              <a:t>16</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02123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FFA66A-C92C-41BD-8A4C-AEFE2F39D8C8}" type="slidenum">
              <a:rPr lang="en-US"/>
              <a:pPr/>
              <a:t>20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657161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FFA66A-C92C-41BD-8A4C-AEFE2F39D8C8}" type="slidenum">
              <a:rPr lang="en-US"/>
              <a:pPr/>
              <a:t>22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28668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1CB4A1A-D89B-48BA-A790-EB35EF746019}" type="slidenum">
              <a:rPr lang="en-US"/>
              <a:pPr/>
              <a:t>23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354270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FFA66A-C92C-41BD-8A4C-AEFE2F39D8C8}" type="slidenum">
              <a:rPr lang="en-US"/>
              <a:pPr/>
              <a:t>25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09090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13194-DA86-4F7E-94A7-90FF1642526B}" type="slidenum">
              <a:rPr lang="en-US"/>
              <a:pPr/>
              <a:t>26</a:t>
            </a:fld>
            <a:endParaRPr lang="en-US"/>
          </a:p>
        </p:txBody>
      </p:sp>
      <p:sp>
        <p:nvSpPr>
          <p:cNvPr id="1795074" name="Rectangle 2"/>
          <p:cNvSpPr>
            <a:spLocks noGrp="1" noRot="1" noChangeAspect="1" noChangeArrowheads="1" noTextEdit="1"/>
          </p:cNvSpPr>
          <p:nvPr>
            <p:ph type="sldImg"/>
          </p:nvPr>
        </p:nvSpPr>
        <p:spPr>
          <a:ln/>
        </p:spPr>
      </p:sp>
      <p:sp>
        <p:nvSpPr>
          <p:cNvPr id="1795075"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xmlns="" val="154891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15FDB-B365-4BBA-B87A-316EB584E60C}" type="slidenum">
              <a:rPr lang="en-US"/>
              <a:pPr/>
              <a:t>32</a:t>
            </a:fld>
            <a:endParaRPr lang="en-US"/>
          </a:p>
        </p:txBody>
      </p:sp>
      <p:sp>
        <p:nvSpPr>
          <p:cNvPr id="1641474" name="Rectangle 2"/>
          <p:cNvSpPr>
            <a:spLocks noGrp="1" noRot="1" noChangeAspect="1" noChangeArrowheads="1" noTextEdit="1"/>
          </p:cNvSpPr>
          <p:nvPr>
            <p:ph type="sldImg"/>
          </p:nvPr>
        </p:nvSpPr>
        <p:spPr>
          <a:xfrm>
            <a:off x="1257300" y="720725"/>
            <a:ext cx="4800600" cy="3600450"/>
          </a:xfrm>
          <a:ln/>
        </p:spPr>
      </p:sp>
      <p:sp>
        <p:nvSpPr>
          <p:cNvPr id="164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84881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15FDB-B365-4BBA-B87A-316EB584E60C}" type="slidenum">
              <a:rPr lang="en-US"/>
              <a:pPr/>
              <a:t>33</a:t>
            </a:fld>
            <a:endParaRPr lang="en-US"/>
          </a:p>
        </p:txBody>
      </p:sp>
      <p:sp>
        <p:nvSpPr>
          <p:cNvPr id="1641474" name="Rectangle 2"/>
          <p:cNvSpPr>
            <a:spLocks noGrp="1" noRot="1" noChangeAspect="1" noChangeArrowheads="1" noTextEdit="1"/>
          </p:cNvSpPr>
          <p:nvPr>
            <p:ph type="sldImg"/>
          </p:nvPr>
        </p:nvSpPr>
        <p:spPr>
          <a:xfrm>
            <a:off x="1257300" y="720725"/>
            <a:ext cx="4800600" cy="3600450"/>
          </a:xfrm>
          <a:ln/>
        </p:spPr>
      </p:sp>
      <p:sp>
        <p:nvSpPr>
          <p:cNvPr id="164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71896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ABD4B-3D08-4D69-8A62-6C66C8B8F8D0}" type="slidenum">
              <a:rPr lang="en-US"/>
              <a:pPr/>
              <a:t>2</a:t>
            </a:fld>
            <a:endParaRPr lang="en-US"/>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76533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FFA66A-C92C-41BD-8A4C-AEFE2F39D8C8}" type="slidenum">
              <a:rPr lang="en-US"/>
              <a:pPr/>
              <a:t>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10185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FFA66A-C92C-41BD-8A4C-AEFE2F39D8C8}" type="slidenum">
              <a:rPr lang="en-US"/>
              <a:pPr/>
              <a:t>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408502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FFA66A-C92C-41BD-8A4C-AEFE2F39D8C8}" type="slidenum">
              <a:rPr lang="en-US"/>
              <a:pPr/>
              <a:t>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99415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FFA66A-C92C-41BD-8A4C-AEFE2F39D8C8}" type="slidenum">
              <a:rPr lang="en-US"/>
              <a:pPr/>
              <a:t>6</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349623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B62C7-3250-45C0-B2FF-1A8E6D4D5FCA}" type="slidenum">
              <a:rPr lang="en-US"/>
              <a:pPr/>
              <a:t>7</a:t>
            </a:fld>
            <a:endParaRPr lang="en-US"/>
          </a:p>
        </p:txBody>
      </p:sp>
      <p:sp>
        <p:nvSpPr>
          <p:cNvPr id="1549314" name="Rectangle 2"/>
          <p:cNvSpPr>
            <a:spLocks noGrp="1" noRot="1" noChangeAspect="1" noChangeArrowheads="1" noTextEdit="1"/>
          </p:cNvSpPr>
          <p:nvPr>
            <p:ph type="sldImg"/>
          </p:nvPr>
        </p:nvSpPr>
        <p:spPr>
          <a:ln/>
        </p:spPr>
      </p:sp>
      <p:sp>
        <p:nvSpPr>
          <p:cNvPr id="1549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09177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25AA5D2-2C5A-40DE-A953-2E8D615E9B18}" type="slidenum">
              <a:rPr lang="en-US"/>
              <a:pPr/>
              <a:t>10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86582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F2E4DF6-1084-40C7-9290-EB7FF7F9A689}" type="slidenum">
              <a:rPr lang="en-US"/>
              <a:pPr/>
              <a:t>14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73802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103322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103322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r>
              <a:rPr lang="en-US" dirty="0" smtClean="0"/>
              <a:t>© of images belongs to the respective copyright holders</a:t>
            </a: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CB03F379-CC18-4DFB-A1C2-4AE458541F38}" type="slidenum">
              <a:rPr lang="en-US" smtClean="0"/>
              <a:pPr>
                <a:defRPr/>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47DEDAF0-B9ED-4215-AA23-8DB02C9DD6A7}" type="slidenum">
              <a:rPr lang="en-US" smtClean="0"/>
              <a:pPr>
                <a:defRPr/>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1BD17D2D-D0C6-4CF1-93CB-3C8994146AB0}" type="slidenum">
              <a:rPr lang="en-US" smtClean="0"/>
              <a:pPr>
                <a:defRPr/>
              </a:pPr>
              <a:t>‹#›</a:t>
            </a:fld>
            <a:endParaRPr lang="en-US"/>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CB03F379-CC18-4DFB-A1C2-4AE458541F38}" type="slidenum">
              <a:rPr lang="en-US" smtClean="0"/>
              <a:pPr>
                <a:defRPr/>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r>
              <a:rPr lang="en-US" smtClean="0"/>
              <a:t>© of images belongs to the respective copyright holders</a:t>
            </a: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0A8AF5B4-63E2-4F6C-AD16-D942E0C43877}" type="slidenum">
              <a:rPr lang="en-US" smtClean="0"/>
              <a:pPr>
                <a:defRPr/>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16" name="Slide Number Placeholder 15"/>
          <p:cNvSpPr>
            <a:spLocks noGrp="1"/>
          </p:cNvSpPr>
          <p:nvPr>
            <p:ph type="sldNum" sz="quarter" idx="12"/>
          </p:nvPr>
        </p:nvSpPr>
        <p:spPr/>
        <p:txBody>
          <a:bodyPr/>
          <a:lstStyle/>
          <a:p>
            <a:pPr>
              <a:defRPr/>
            </a:pPr>
            <a:fld id="{8F9B9031-8BFB-4122-A775-C8BC6103EBD5}"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diamon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31" name="Slide Number Placeholder 30"/>
          <p:cNvSpPr>
            <a:spLocks noGrp="1"/>
          </p:cNvSpPr>
          <p:nvPr>
            <p:ph type="sldNum" sz="quarter" idx="12"/>
          </p:nvPr>
        </p:nvSpPr>
        <p:spPr/>
        <p:txBody>
          <a:bodyPr/>
          <a:lstStyle/>
          <a:p>
            <a:pPr>
              <a:defRPr/>
            </a:pPr>
            <a:fld id="{77E98D22-55B8-48A5-AE4C-A250CD9F55EE}" type="slidenum">
              <a:rPr lang="en-US" smtClean="0"/>
              <a:pPr>
                <a:defRPr/>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pPr>
              <a:defRPr/>
            </a:pPr>
            <a:fld id="{91931947-855E-4661-9E15-DC806780017D}"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diamon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6" name="Slide Number Placeholder 5"/>
          <p:cNvSpPr>
            <a:spLocks noGrp="1"/>
          </p:cNvSpPr>
          <p:nvPr>
            <p:ph type="sldNum" sz="quarter" idx="12"/>
          </p:nvPr>
        </p:nvSpPr>
        <p:spPr/>
        <p:txBody>
          <a:bodyPr/>
          <a:lstStyle/>
          <a:p>
            <a:pPr>
              <a:defRPr/>
            </a:pPr>
            <a:fld id="{F1646D99-7350-4B3A-B64B-86B73520CD31}" type="slidenum">
              <a:rPr lang="en-US" smtClean="0"/>
              <a:pPr>
                <a:defRPr/>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7" name="Slide Number Placeholder 6"/>
          <p:cNvSpPr>
            <a:spLocks noGrp="1"/>
          </p:cNvSpPr>
          <p:nvPr>
            <p:ph type="sldNum" sz="quarter" idx="12"/>
          </p:nvPr>
        </p:nvSpPr>
        <p:spPr/>
        <p:txBody>
          <a:bodyPr/>
          <a:lstStyle/>
          <a:p>
            <a:pPr>
              <a:defRPr/>
            </a:pPr>
            <a:fld id="{06A7E50B-3CA6-4FEF-A9D9-6F93648B8920}" type="slidenum">
              <a:rPr lang="en-US" smtClean="0"/>
              <a:pPr>
                <a:defRPr/>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7" name="Slide Number Placeholder 6"/>
          <p:cNvSpPr>
            <a:spLocks noGrp="1"/>
          </p:cNvSpPr>
          <p:nvPr>
            <p:ph type="sldNum" sz="quarter" idx="12"/>
          </p:nvPr>
        </p:nvSpPr>
        <p:spPr/>
        <p:txBody>
          <a:bodyPr/>
          <a:lstStyle/>
          <a:p>
            <a:pPr>
              <a:defRPr/>
            </a:pPr>
            <a:fld id="{48A80931-40ED-4EDC-BE41-12E8B6C32169}" type="slidenum">
              <a:rPr lang="en-US" smtClean="0"/>
              <a:pPr>
                <a:defRPr/>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0A8AF5B4-63E2-4F6C-AD16-D942E0C43877}" type="slidenum">
              <a:rPr lang="en-US" smtClean="0"/>
              <a:pPr>
                <a:defRPr/>
              </a:pPr>
              <a:t>‹#›</a:t>
            </a:fld>
            <a:endParaRPr lang="en-US"/>
          </a:p>
        </p:txBody>
      </p:sp>
    </p:spTree>
  </p:cSld>
  <p:clrMapOvr>
    <a:masterClrMapping/>
  </p:clrMapOvr>
  <p:transition>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31" name="Slide Number Placeholder 30"/>
          <p:cNvSpPr>
            <a:spLocks noGrp="1"/>
          </p:cNvSpPr>
          <p:nvPr>
            <p:ph type="sldNum" sz="quarter" idx="12"/>
          </p:nvPr>
        </p:nvSpPr>
        <p:spPr/>
        <p:txBody>
          <a:bodyPr/>
          <a:lstStyle/>
          <a:p>
            <a:pPr>
              <a:defRPr/>
            </a:pPr>
            <a:fld id="{EC099595-B213-410E-B21F-2CA999CDC97C}"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diamon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6" name="Slide Number Placeholder 5"/>
          <p:cNvSpPr>
            <a:spLocks noGrp="1"/>
          </p:cNvSpPr>
          <p:nvPr>
            <p:ph type="sldNum" sz="quarter" idx="12"/>
          </p:nvPr>
        </p:nvSpPr>
        <p:spPr/>
        <p:txBody>
          <a:bodyPr/>
          <a:lstStyle/>
          <a:p>
            <a:pPr>
              <a:defRPr/>
            </a:pPr>
            <a:fld id="{47DEDAF0-B9ED-4215-AA23-8DB02C9DD6A7}" type="slidenum">
              <a:rPr lang="en-US" smtClean="0"/>
              <a:pPr>
                <a:defRPr/>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6" name="Slide Number Placeholder 5"/>
          <p:cNvSpPr>
            <a:spLocks noGrp="1"/>
          </p:cNvSpPr>
          <p:nvPr>
            <p:ph type="sldNum" sz="quarter" idx="12"/>
          </p:nvPr>
        </p:nvSpPr>
        <p:spPr/>
        <p:txBody>
          <a:bodyPr/>
          <a:lstStyle/>
          <a:p>
            <a:pPr>
              <a:defRPr/>
            </a:pPr>
            <a:fld id="{1BD17D2D-D0C6-4CF1-93CB-3C8994146AB0}" type="slidenum">
              <a:rPr lang="en-US" smtClean="0"/>
              <a:pPr>
                <a:defRPr/>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103322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103322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r>
              <a:rPr lang="en-US" dirty="0" smtClean="0"/>
              <a:t>© of images belongs to the respective copyright holders</a:t>
            </a:r>
            <a:endParaRPr lang="en-US" dirty="0"/>
          </a:p>
        </p:txBody>
      </p:sp>
      <p:sp>
        <p:nvSpPr>
          <p:cNvPr id="9" name="Rectangle 9"/>
          <p:cNvSpPr>
            <a:spLocks noGrp="1" noChangeArrowheads="1"/>
          </p:cNvSpPr>
          <p:nvPr>
            <p:ph type="sldNum" sz="quarter" idx="12"/>
          </p:nvPr>
        </p:nvSpPr>
        <p:spPr/>
        <p:txBody>
          <a:bodyPr/>
          <a:lstStyle>
            <a:lvl1pPr>
              <a:defRPr/>
            </a:lvl1pPr>
          </a:lstStyle>
          <a:p>
            <a:pPr>
              <a:defRPr/>
            </a:pPr>
            <a:fld id="{CB03F379-CC18-4DFB-A1C2-4AE458541F38}" type="slidenum">
              <a:rPr lang="en-US" smtClean="0"/>
              <a:pPr>
                <a:defRPr/>
              </a:pPr>
              <a:t>‹#›</a:t>
            </a:fld>
            <a:endParaRPr lang="en-US"/>
          </a:p>
        </p:txBody>
      </p:sp>
    </p:spTree>
  </p:cSld>
  <p:clrMapOvr>
    <a:masterClrMapping/>
  </p:clrMapOvr>
  <p:transition>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0A8AF5B4-63E2-4F6C-AD16-D942E0C43877}" type="slidenum">
              <a:rPr lang="en-US" smtClean="0"/>
              <a:pPr>
                <a:defRPr/>
              </a:pPr>
              <a:t>‹#›</a:t>
            </a:fld>
            <a:endParaRPr lang="en-US"/>
          </a:p>
        </p:txBody>
      </p:sp>
    </p:spTree>
  </p:cSld>
  <p:clrMapOvr>
    <a:masterClrMapping/>
  </p:clrMapOvr>
  <p:transition>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8F9B9031-8BFB-4122-A775-C8BC6103EBD5}" type="slidenum">
              <a:rPr lang="en-US" smtClean="0"/>
              <a:pPr>
                <a:defRPr/>
              </a:pPr>
              <a:t>‹#›</a:t>
            </a:fld>
            <a:endParaRPr lang="en-US"/>
          </a:p>
        </p:txBody>
      </p:sp>
    </p:spTree>
  </p:cSld>
  <p:clrMapOvr>
    <a:masterClrMapping/>
  </p:clrMapOvr>
  <p:transition>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77E98D22-55B8-48A5-AE4C-A250CD9F55EE}" type="slidenum">
              <a:rPr lang="en-US" smtClean="0"/>
              <a:pPr>
                <a:defRPr/>
              </a:pPr>
              <a:t>‹#›</a:t>
            </a:fld>
            <a:endParaRPr lang="en-US"/>
          </a:p>
        </p:txBody>
      </p:sp>
    </p:spTree>
  </p:cSld>
  <p:clrMapOvr>
    <a:masterClrMapping/>
  </p:clrMapOvr>
  <p:transition>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fld id="{91931947-855E-4661-9E15-DC806780017D}" type="slidenum">
              <a:rPr lang="en-US" smtClean="0"/>
              <a:pPr>
                <a:defRPr/>
              </a:pPr>
              <a:t>‹#›</a:t>
            </a:fld>
            <a:endParaRPr lang="en-US"/>
          </a:p>
        </p:txBody>
      </p:sp>
    </p:spTree>
  </p:cSld>
  <p:clrMapOvr>
    <a:masterClrMapping/>
  </p:clrMapOvr>
  <p:transition>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5" name="Rectangle 8"/>
          <p:cNvSpPr>
            <a:spLocks noGrp="1" noChangeArrowheads="1"/>
          </p:cNvSpPr>
          <p:nvPr>
            <p:ph type="sldNum" sz="quarter" idx="12"/>
          </p:nvPr>
        </p:nvSpPr>
        <p:spPr>
          <a:ln/>
        </p:spPr>
        <p:txBody>
          <a:bodyPr/>
          <a:lstStyle>
            <a:lvl1pPr>
              <a:defRPr/>
            </a:lvl1pPr>
          </a:lstStyle>
          <a:p>
            <a:pPr>
              <a:defRPr/>
            </a:pPr>
            <a:fld id="{F1646D99-7350-4B3A-B64B-86B73520CD31}" type="slidenum">
              <a:rPr lang="en-US" smtClean="0"/>
              <a:pPr>
                <a:defRPr/>
              </a:pPr>
              <a:t>‹#›</a:t>
            </a:fld>
            <a:endParaRPr lang="en-US"/>
          </a:p>
        </p:txBody>
      </p:sp>
    </p:spTree>
  </p:cSld>
  <p:clrMapOvr>
    <a:masterClrMapping/>
  </p:clrMapOvr>
  <p:transition>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fld id="{06A7E50B-3CA6-4FEF-A9D9-6F93648B8920}" type="slidenum">
              <a:rPr lang="en-US" smtClean="0"/>
              <a:pPr>
                <a:defRPr/>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8F9B9031-8BFB-4122-A775-C8BC6103EBD5}" type="slidenum">
              <a:rPr lang="en-US" smtClean="0"/>
              <a:pPr>
                <a:defRPr/>
              </a:pPr>
              <a:t>‹#›</a:t>
            </a:fld>
            <a:endParaRPr lang="en-US"/>
          </a:p>
        </p:txBody>
      </p:sp>
    </p:spTree>
  </p:cSld>
  <p:clrMapOvr>
    <a:masterClrMapping/>
  </p:clrMapOvr>
  <p:transition>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48A80931-40ED-4EDC-BE41-12E8B6C32169}" type="slidenum">
              <a:rPr lang="en-US" smtClean="0"/>
              <a:pPr>
                <a:defRPr/>
              </a:pPr>
              <a:t>‹#›</a:t>
            </a:fld>
            <a:endParaRPr lang="en-US"/>
          </a:p>
        </p:txBody>
      </p:sp>
    </p:spTree>
  </p:cSld>
  <p:clrMapOvr>
    <a:masterClrMapping/>
  </p:clrMapOvr>
  <p:transition>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EC099595-B213-410E-B21F-2CA999CDC97C}" type="slidenum">
              <a:rPr lang="en-US" smtClean="0"/>
              <a:pPr>
                <a:defRPr/>
              </a:pPr>
              <a:t>‹#›</a:t>
            </a:fld>
            <a:endParaRPr lang="en-US"/>
          </a:p>
        </p:txBody>
      </p:sp>
    </p:spTree>
  </p:cSld>
  <p:clrMapOvr>
    <a:masterClrMapping/>
  </p:clrMapOvr>
  <p:transition>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47DEDAF0-B9ED-4215-AA23-8DB02C9DD6A7}" type="slidenum">
              <a:rPr lang="en-US" smtClean="0"/>
              <a:pPr>
                <a:defRPr/>
              </a:pPr>
              <a:t>‹#›</a:t>
            </a:fld>
            <a:endParaRPr lang="en-US"/>
          </a:p>
        </p:txBody>
      </p:sp>
    </p:spTree>
  </p:cSld>
  <p:clrMapOvr>
    <a:masterClrMapping/>
  </p:clrMapOvr>
  <p:transition>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1BD17D2D-D0C6-4CF1-93CB-3C8994146AB0}" type="slidenum">
              <a:rPr lang="en-US" smtClean="0"/>
              <a:pPr>
                <a:defRPr/>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77E98D22-55B8-48A5-AE4C-A250CD9F55EE}" type="slidenum">
              <a:rPr lang="en-US" smtClean="0"/>
              <a:pPr>
                <a:defRPr/>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fld id="{91931947-855E-4661-9E15-DC806780017D}" type="slidenum">
              <a:rPr lang="en-US" smtClean="0"/>
              <a:pPr>
                <a:defRPr/>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5" name="Rectangle 8"/>
          <p:cNvSpPr>
            <a:spLocks noGrp="1" noChangeArrowheads="1"/>
          </p:cNvSpPr>
          <p:nvPr>
            <p:ph type="sldNum" sz="quarter" idx="12"/>
          </p:nvPr>
        </p:nvSpPr>
        <p:spPr>
          <a:ln/>
        </p:spPr>
        <p:txBody>
          <a:bodyPr/>
          <a:lstStyle>
            <a:lvl1pPr>
              <a:defRPr/>
            </a:lvl1pPr>
          </a:lstStyle>
          <a:p>
            <a:pPr>
              <a:defRPr/>
            </a:pPr>
            <a:fld id="{F1646D99-7350-4B3A-B64B-86B73520CD31}" type="slidenum">
              <a:rPr lang="en-US" smtClean="0"/>
              <a:pPr>
                <a:defRPr/>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fld id="{06A7E50B-3CA6-4FEF-A9D9-6F93648B8920}" type="slidenum">
              <a:rPr lang="en-US" smtClean="0"/>
              <a:pPr>
                <a:defRPr/>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48A80931-40ED-4EDC-BE41-12E8B6C32169}" type="slidenum">
              <a:rPr lang="en-US" smtClean="0"/>
              <a:pPr>
                <a:defRPr/>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 of images belongs to the respective copyright holders</a:t>
            </a: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EC099595-B213-410E-B21F-2CA999CDC97C}" type="slidenum">
              <a:rPr lang="en-US" smtClean="0"/>
              <a:pPr>
                <a:defRPr/>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32888" cy="6845300"/>
            <a:chOff x="0" y="1"/>
            <a:chExt cx="5753" cy="4312"/>
          </a:xfrm>
        </p:grpSpPr>
        <p:sp>
          <p:nvSpPr>
            <p:cNvPr id="103219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103219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103219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19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en-US"/>
          </a:p>
        </p:txBody>
      </p:sp>
      <p:sp>
        <p:nvSpPr>
          <p:cNvPr id="103219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r>
              <a:rPr lang="en-US" dirty="0" smtClean="0"/>
              <a:t>© of images belongs to the respective copyright holders</a:t>
            </a:r>
            <a:endParaRPr lang="en-US" dirty="0"/>
          </a:p>
        </p:txBody>
      </p:sp>
      <p:sp>
        <p:nvSpPr>
          <p:cNvPr id="103220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pPr>
              <a:defRPr/>
            </a:pPr>
            <a:fld id="{82ECE79B-AB33-41BF-AA0F-84668B44533F}" type="slidenum">
              <a:rPr lang="en-US" smtClean="0"/>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diamond/>
  </p:transition>
  <p:hf sldNum="0"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tx1"/>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 of images belongs to the respective copyright holders</a:t>
            </a: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82ECE79B-AB33-41BF-AA0F-84668B44533F}"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diamond/>
  </p:transition>
  <p:timing>
    <p:tnLst>
      <p:par>
        <p:cTn id="1" dur="indefinite" restart="never" nodeType="tmRoot"/>
      </p:par>
    </p:tnLst>
  </p:timing>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32888" cy="6845300"/>
            <a:chOff x="0" y="1"/>
            <a:chExt cx="5753" cy="4312"/>
          </a:xfrm>
        </p:grpSpPr>
        <p:sp>
          <p:nvSpPr>
            <p:cNvPr id="103219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103219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103219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19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en-US"/>
          </a:p>
        </p:txBody>
      </p:sp>
      <p:sp>
        <p:nvSpPr>
          <p:cNvPr id="103219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r>
              <a:rPr lang="en-US" dirty="0" smtClean="0"/>
              <a:t>© of images belongs to the respective copyright holders</a:t>
            </a:r>
            <a:endParaRPr lang="en-US" dirty="0"/>
          </a:p>
        </p:txBody>
      </p:sp>
      <p:sp>
        <p:nvSpPr>
          <p:cNvPr id="103220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pPr>
              <a:defRPr/>
            </a:pPr>
            <a:fld id="{82ECE79B-AB33-41BF-AA0F-84668B44533F}" type="slidenum">
              <a:rPr lang="en-US" smtClean="0"/>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diamond/>
  </p:transition>
  <p:hf sldNum="0"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tx1"/>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hyperlink" Target="http://cyberlaws.net/wp-content/uploads/2014/01/LEGAL-FRAMEWORK-ON-ELECTRONIC-COMMERCE.jpg" TargetMode="Externa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67.jpeg"/><Relationship Id="rId5" Type="http://schemas.openxmlformats.org/officeDocument/2006/relationships/hyperlink" Target="http://cyberlaws.net/wp-content/uploads/2014/01/LAW-OF-INTERMEDIARIES.jpg" TargetMode="External"/><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961538" name="Rectangle 2"/>
          <p:cNvSpPr>
            <a:spLocks noGrp="1" noChangeArrowheads="1"/>
          </p:cNvSpPr>
          <p:nvPr>
            <p:ph type="ctrTitle" sz="quarter"/>
          </p:nvPr>
        </p:nvSpPr>
        <p:spPr>
          <a:xfrm>
            <a:off x="0" y="0"/>
            <a:ext cx="9144000" cy="6324600"/>
          </a:xfrm>
        </p:spPr>
        <p:txBody>
          <a:bodyPr/>
          <a:lstStyle/>
          <a:p>
            <a:pPr algn="ctr"/>
            <a:r>
              <a:rPr lang="en-US" sz="4800" b="1" u="sng" dirty="0" smtClean="0">
                <a:solidFill>
                  <a:srgbClr val="D7D200"/>
                </a:solidFill>
                <a:effectLst>
                  <a:outerShdw blurRad="38100" dist="38100" dir="2700000" algn="tl">
                    <a:srgbClr val="000000">
                      <a:alpha val="43137"/>
                    </a:srgbClr>
                  </a:outerShdw>
                </a:effectLst>
                <a:latin typeface="Garamond" pitchFamily="18" charset="0"/>
              </a:rPr>
              <a:t/>
            </a:r>
            <a:br>
              <a:rPr lang="en-US" sz="4800" b="1" u="sng" dirty="0" smtClean="0">
                <a:solidFill>
                  <a:srgbClr val="D7D200"/>
                </a:solidFill>
                <a:effectLst>
                  <a:outerShdw blurRad="38100" dist="38100" dir="2700000" algn="tl">
                    <a:srgbClr val="000000">
                      <a:alpha val="43137"/>
                    </a:srgbClr>
                  </a:outerShdw>
                </a:effectLst>
                <a:latin typeface="Garamond" pitchFamily="18" charset="0"/>
              </a:rPr>
            </a:br>
            <a:r>
              <a:rPr lang="en-US" sz="4800" b="1" u="sng" dirty="0" smtClean="0">
                <a:solidFill>
                  <a:srgbClr val="D7D200"/>
                </a:solidFill>
                <a:effectLst>
                  <a:outerShdw blurRad="38100" dist="38100" dir="2700000" algn="tl">
                    <a:srgbClr val="000000">
                      <a:alpha val="43137"/>
                    </a:srgbClr>
                  </a:outerShdw>
                </a:effectLst>
                <a:latin typeface="Garamond" pitchFamily="18" charset="0"/>
              </a:rPr>
              <a:t/>
            </a:r>
            <a:br>
              <a:rPr lang="en-US" sz="4800" b="1" u="sng" dirty="0" smtClean="0">
                <a:solidFill>
                  <a:srgbClr val="D7D200"/>
                </a:solidFill>
                <a:effectLst>
                  <a:outerShdw blurRad="38100" dist="38100" dir="2700000" algn="tl">
                    <a:srgbClr val="000000">
                      <a:alpha val="43137"/>
                    </a:srgbClr>
                  </a:outerShdw>
                </a:effectLst>
                <a:latin typeface="Garamond" pitchFamily="18" charset="0"/>
              </a:rPr>
            </a:br>
            <a:r>
              <a:rPr lang="en-US" sz="4800" b="1" u="sng" dirty="0" smtClean="0">
                <a:solidFill>
                  <a:srgbClr val="D7D200"/>
                </a:solidFill>
                <a:effectLst>
                  <a:outerShdw blurRad="38100" dist="38100" dir="2700000" algn="tl">
                    <a:srgbClr val="000000">
                      <a:alpha val="43137"/>
                    </a:srgbClr>
                  </a:outerShdw>
                </a:effectLst>
                <a:latin typeface="Garamond" pitchFamily="18" charset="0"/>
              </a:rPr>
              <a:t/>
            </a:r>
            <a:br>
              <a:rPr lang="en-US" sz="4800" b="1" u="sng" dirty="0" smtClean="0">
                <a:solidFill>
                  <a:srgbClr val="D7D200"/>
                </a:solidFill>
                <a:effectLst>
                  <a:outerShdw blurRad="38100" dist="38100" dir="2700000" algn="tl">
                    <a:srgbClr val="000000">
                      <a:alpha val="43137"/>
                    </a:srgbClr>
                  </a:outerShdw>
                </a:effectLst>
                <a:latin typeface="Garamond" pitchFamily="18" charset="0"/>
              </a:rPr>
            </a:br>
            <a:r>
              <a:rPr lang="en-US" sz="4800" b="1" u="sng" dirty="0" smtClean="0">
                <a:solidFill>
                  <a:srgbClr val="D7D200"/>
                </a:solidFill>
                <a:effectLst>
                  <a:outerShdw blurRad="38100" dist="38100" dir="2700000" algn="tl">
                    <a:srgbClr val="000000">
                      <a:alpha val="43137"/>
                    </a:srgbClr>
                  </a:outerShdw>
                </a:effectLst>
                <a:latin typeface="Garamond" pitchFamily="18" charset="0"/>
              </a:rPr>
              <a:t/>
            </a:r>
            <a:br>
              <a:rPr lang="en-US" sz="4800" b="1" u="sng" dirty="0" smtClean="0">
                <a:solidFill>
                  <a:srgbClr val="D7D200"/>
                </a:solidFill>
                <a:effectLst>
                  <a:outerShdw blurRad="38100" dist="38100" dir="2700000" algn="tl">
                    <a:srgbClr val="000000">
                      <a:alpha val="43137"/>
                    </a:srgbClr>
                  </a:outerShdw>
                </a:effectLst>
                <a:latin typeface="Garamond" pitchFamily="18" charset="0"/>
              </a:rPr>
            </a:br>
            <a:r>
              <a:rPr lang="en-US" sz="4800" b="1" u="sng" dirty="0" smtClean="0">
                <a:solidFill>
                  <a:srgbClr val="D7D200"/>
                </a:solidFill>
                <a:effectLst>
                  <a:outerShdw blurRad="38100" dist="38100" dir="2700000" algn="tl">
                    <a:srgbClr val="000000">
                      <a:alpha val="43137"/>
                    </a:srgbClr>
                  </a:outerShdw>
                </a:effectLst>
                <a:latin typeface="Garamond" pitchFamily="18" charset="0"/>
              </a:rPr>
              <a:t/>
            </a:r>
            <a:br>
              <a:rPr lang="en-US" sz="4800" b="1" u="sng" dirty="0" smtClean="0">
                <a:solidFill>
                  <a:srgbClr val="D7D200"/>
                </a:solidFill>
                <a:effectLst>
                  <a:outerShdw blurRad="38100" dist="38100" dir="2700000" algn="tl">
                    <a:srgbClr val="000000">
                      <a:alpha val="43137"/>
                    </a:srgbClr>
                  </a:outerShdw>
                </a:effectLst>
                <a:latin typeface="Garamond" pitchFamily="18" charset="0"/>
              </a:rPr>
            </a:br>
            <a:r>
              <a:rPr lang="en-US" sz="4800" b="1" u="sng" dirty="0" smtClean="0">
                <a:solidFill>
                  <a:srgbClr val="D7D200"/>
                </a:solidFill>
                <a:effectLst>
                  <a:outerShdw blurRad="38100" dist="38100" dir="2700000" algn="tl">
                    <a:srgbClr val="000000">
                      <a:alpha val="43137"/>
                    </a:srgbClr>
                  </a:outerShdw>
                </a:effectLst>
                <a:latin typeface="Garamond" pitchFamily="18" charset="0"/>
              </a:rPr>
              <a:t/>
            </a:r>
            <a:br>
              <a:rPr lang="en-US" sz="4800" b="1" u="sng" dirty="0" smtClean="0">
                <a:solidFill>
                  <a:srgbClr val="D7D200"/>
                </a:solidFill>
                <a:effectLst>
                  <a:outerShdw blurRad="38100" dist="38100" dir="2700000" algn="tl">
                    <a:srgbClr val="000000">
                      <a:alpha val="43137"/>
                    </a:srgbClr>
                  </a:outerShdw>
                </a:effectLst>
                <a:latin typeface="Garamond" pitchFamily="18" charset="0"/>
              </a:rPr>
            </a:br>
            <a:r>
              <a:rPr lang="en-US" sz="4800" b="1" u="sng" dirty="0" smtClean="0">
                <a:solidFill>
                  <a:srgbClr val="D7D200"/>
                </a:solidFill>
                <a:effectLst>
                  <a:outerShdw blurRad="38100" dist="38100" dir="2700000" algn="tl">
                    <a:srgbClr val="000000">
                      <a:alpha val="43137"/>
                    </a:srgbClr>
                  </a:outerShdw>
                </a:effectLst>
                <a:latin typeface="Garamond" pitchFamily="18" charset="0"/>
              </a:rPr>
              <a:t/>
            </a:r>
            <a:br>
              <a:rPr lang="en-US" sz="4800" b="1" u="sng" dirty="0" smtClean="0">
                <a:solidFill>
                  <a:srgbClr val="D7D200"/>
                </a:solidFill>
                <a:effectLst>
                  <a:outerShdw blurRad="38100" dist="38100" dir="2700000" algn="tl">
                    <a:srgbClr val="000000">
                      <a:alpha val="43137"/>
                    </a:srgbClr>
                  </a:outerShdw>
                </a:effectLst>
                <a:latin typeface="Garamond" pitchFamily="18" charset="0"/>
              </a:rPr>
            </a:br>
            <a:r>
              <a:rPr lang="en-US" sz="4800" b="1" u="sng" dirty="0" smtClean="0">
                <a:solidFill>
                  <a:srgbClr val="D7D200"/>
                </a:solidFill>
                <a:effectLst>
                  <a:outerShdw blurRad="38100" dist="38100" dir="2700000" algn="tl">
                    <a:srgbClr val="000000">
                      <a:alpha val="43137"/>
                    </a:srgbClr>
                  </a:outerShdw>
                </a:effectLst>
                <a:latin typeface="Garamond" pitchFamily="18" charset="0"/>
              </a:rPr>
              <a:t>CYBERCRIME CASES- SAFEGUARDS</a:t>
            </a:r>
            <a:endParaRPr lang="en-US" b="1" dirty="0">
              <a:solidFill>
                <a:srgbClr val="D7D200"/>
              </a:solidFill>
              <a:effectLst/>
              <a:latin typeface="Garamond" pitchFamily="18" charset="0"/>
            </a:endParaRPr>
          </a:p>
        </p:txBody>
      </p:sp>
      <p:pic>
        <p:nvPicPr>
          <p:cNvPr id="1027" name="Picture 3"/>
          <p:cNvPicPr>
            <a:picLocks noChangeAspect="1" noChangeArrowheads="1"/>
          </p:cNvPicPr>
          <p:nvPr/>
        </p:nvPicPr>
        <p:blipFill>
          <a:blip r:embed="rId4"/>
          <a:srcRect/>
          <a:stretch>
            <a:fillRect/>
          </a:stretch>
        </p:blipFill>
        <p:spPr bwMode="auto">
          <a:xfrm>
            <a:off x="457200" y="304800"/>
            <a:ext cx="3581400" cy="358140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pPr>
              <a:defRPr/>
            </a:pPr>
            <a:r>
              <a:rPr lang="en-US" b="1" dirty="0" smtClean="0">
                <a:solidFill>
                  <a:schemeClr val="bg2"/>
                </a:solidFill>
              </a:rPr>
              <a:t>© of images belongs to the respective copyright holders</a:t>
            </a:r>
            <a:endParaRPr lang="en-US" b="1" dirty="0">
              <a:solidFill>
                <a:schemeClr val="bg2"/>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61538"/>
                                        </p:tgtEl>
                                        <p:attrNameLst>
                                          <p:attrName>style.visibility</p:attrName>
                                        </p:attrNameLst>
                                      </p:cBhvr>
                                      <p:to>
                                        <p:strVal val="visible"/>
                                      </p:to>
                                    </p:set>
                                    <p:animEffect transition="in" filter="barn(inHorizontal)">
                                      <p:cBhvr>
                                        <p:cTn id="7" dur="500"/>
                                        <p:tgtEl>
                                          <p:spTgt spid="96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3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a:xfrm>
            <a:off x="0" y="533400"/>
            <a:ext cx="9144000" cy="1143000"/>
          </a:xfrm>
        </p:spPr>
        <p:txBody>
          <a:bodyPr>
            <a:normAutofit fontScale="90000"/>
          </a:bodyPr>
          <a:lstStyle/>
          <a:p>
            <a:pPr algn="ctr" eaLnBrk="1" hangingPunct="1">
              <a:defRPr/>
            </a:pPr>
            <a:r>
              <a:rPr lang="en-US" sz="3600" b="1" u="sng" dirty="0" smtClean="0">
                <a:effectLst/>
                <a:latin typeface="Garamond" pitchFamily="18" charset="0"/>
              </a:rPr>
              <a:t>DR. L. PRAKASH- INDIA’S FIRST LIFE TIMER CYBER CRIMINAL</a:t>
            </a:r>
            <a:r>
              <a:rPr lang="en-US" sz="3600" b="1" u="sng" dirty="0" smtClean="0">
                <a:latin typeface="Garamond" pitchFamily="18" charset="0"/>
              </a:rPr>
              <a:t> </a:t>
            </a:r>
            <a:endParaRPr lang="en-US" b="1" u="sng" dirty="0" smtClean="0">
              <a:latin typeface="Garamond" pitchFamily="18" charset="0"/>
            </a:endParaRPr>
          </a:p>
        </p:txBody>
      </p:sp>
      <p:sp>
        <p:nvSpPr>
          <p:cNvPr id="1544195" name="Rectangle 3"/>
          <p:cNvSpPr>
            <a:spLocks noGrp="1" noChangeArrowheads="1"/>
          </p:cNvSpPr>
          <p:nvPr>
            <p:ph idx="1"/>
          </p:nvPr>
        </p:nvSpPr>
        <p:spPr>
          <a:xfrm>
            <a:off x="838200" y="2327275"/>
            <a:ext cx="8229600" cy="4530725"/>
          </a:xfrm>
        </p:spPr>
        <p:txBody>
          <a:bodyPr/>
          <a:lstStyle/>
          <a:p>
            <a:pPr algn="just" eaLnBrk="1" hangingPunct="1">
              <a:buClr>
                <a:schemeClr val="tx1"/>
              </a:buClr>
              <a:buFont typeface="Wingdings" pitchFamily="2" charset="2"/>
              <a:buChar char="Ø"/>
            </a:pPr>
            <a:r>
              <a:rPr lang="en-US" b="1" dirty="0" smtClean="0">
                <a:effectLst/>
                <a:latin typeface="Garamond" pitchFamily="18" charset="0"/>
              </a:rPr>
              <a:t>FEBRUARY 7, 2008- </a:t>
            </a:r>
          </a:p>
          <a:p>
            <a:pPr eaLnBrk="1" hangingPunct="1">
              <a:buFont typeface="Wingdings" pitchFamily="2" charset="2"/>
              <a:buChar char="Ø"/>
            </a:pPr>
            <a:r>
              <a:rPr lang="en-US" b="1" dirty="0" smtClean="0">
                <a:effectLst/>
                <a:latin typeface="Garamond" pitchFamily="18" charset="0"/>
              </a:rPr>
              <a:t>'Sex doctor' gets life in cyber-porn case</a:t>
            </a:r>
          </a:p>
          <a:p>
            <a:pPr eaLnBrk="1" hangingPunct="1">
              <a:buFont typeface="Wingdings" pitchFamily="2" charset="2"/>
              <a:buChar char="Ø"/>
            </a:pPr>
            <a:r>
              <a:rPr lang="en-US" b="1" dirty="0" smtClean="0">
                <a:effectLst/>
                <a:latin typeface="Garamond" pitchFamily="18" charset="0"/>
              </a:rPr>
              <a:t>CNN-IBN</a:t>
            </a:r>
          </a:p>
        </p:txBody>
      </p:sp>
      <p:sp>
        <p:nvSpPr>
          <p:cNvPr id="1544196" name="Rectangle 4"/>
          <p:cNvSpPr>
            <a:spLocks noChangeArrowheads="1"/>
          </p:cNvSpPr>
          <p:nvPr/>
        </p:nvSpPr>
        <p:spPr bwMode="auto">
          <a:xfrm>
            <a:off x="533400" y="2174875"/>
            <a:ext cx="8229600" cy="4530725"/>
          </a:xfrm>
          <a:prstGeom prst="rect">
            <a:avLst/>
          </a:prstGeom>
          <a:noFill/>
          <a:ln w="9525">
            <a:noFill/>
            <a:miter lim="800000"/>
            <a:headEnd/>
            <a:tailEnd/>
          </a:ln>
          <a:effectLst/>
        </p:spPr>
        <p:txBody>
          <a:bodyPr/>
          <a:lstStyle/>
          <a:p>
            <a:pPr marL="342900" indent="-342900" algn="just" eaLnBrk="1" hangingPunct="1">
              <a:spcBef>
                <a:spcPct val="20000"/>
              </a:spcBef>
              <a:buClr>
                <a:schemeClr val="tx1"/>
              </a:buClr>
              <a:buSzPct val="70000"/>
              <a:buFont typeface="Wingdings" pitchFamily="2" charset="2"/>
              <a:buChar char="Ø"/>
              <a:defRPr/>
            </a:pPr>
            <a:endParaRPr lang="en-US" sz="3200">
              <a:effectLst>
                <a:outerShdw blurRad="38100" dist="38100" dir="2700000" algn="tl">
                  <a:srgbClr val="000000"/>
                </a:outerShdw>
              </a:effectLst>
            </a:endParaRPr>
          </a:p>
        </p:txBody>
      </p:sp>
      <p:pic>
        <p:nvPicPr>
          <p:cNvPr id="5125" name="Picture 5" descr="chennai_porndoc_248"/>
          <p:cNvPicPr>
            <a:picLocks noChangeAspect="1" noChangeArrowheads="1"/>
          </p:cNvPicPr>
          <p:nvPr/>
        </p:nvPicPr>
        <p:blipFill>
          <a:blip r:embed="rId3"/>
          <a:srcRect/>
          <a:stretch>
            <a:fillRect/>
          </a:stretch>
        </p:blipFill>
        <p:spPr bwMode="auto">
          <a:xfrm>
            <a:off x="3200400" y="3657600"/>
            <a:ext cx="3886200" cy="27892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4194"/>
                                        </p:tgtEl>
                                        <p:attrNameLst>
                                          <p:attrName>style.visibility</p:attrName>
                                        </p:attrNameLst>
                                      </p:cBhvr>
                                      <p:to>
                                        <p:strVal val="visible"/>
                                      </p:to>
                                    </p:set>
                                    <p:animEffect transition="in" filter="fade">
                                      <p:cBhvr>
                                        <p:cTn id="7" dur="600">
                                          <p:stCondLst>
                                            <p:cond delay="0"/>
                                          </p:stCondLst>
                                        </p:cTn>
                                        <p:tgtEl>
                                          <p:spTgt spid="1544194"/>
                                        </p:tgtEl>
                                      </p:cBhvr>
                                    </p:animEffect>
                                    <p:anim calcmode="lin" valueType="num">
                                      <p:cBhvr>
                                        <p:cTn id="8" dur="600" fill="hold">
                                          <p:stCondLst>
                                            <p:cond delay="0"/>
                                          </p:stCondLst>
                                        </p:cTn>
                                        <p:tgtEl>
                                          <p:spTgt spid="154419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419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419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544195">
                                            <p:txEl>
                                              <p:pRg st="0" end="0"/>
                                            </p:txEl>
                                          </p:spTgt>
                                        </p:tgtEl>
                                        <p:attrNameLst>
                                          <p:attrName>style.visibility</p:attrName>
                                        </p:attrNameLst>
                                      </p:cBhvr>
                                      <p:to>
                                        <p:strVal val="visible"/>
                                      </p:to>
                                    </p:set>
                                    <p:animEffect transition="in" filter="slide(fromBottom)">
                                      <p:cBhvr>
                                        <p:cTn id="15" dur="500">
                                          <p:stCondLst>
                                            <p:cond delay="0"/>
                                          </p:stCondLst>
                                        </p:cTn>
                                        <p:tgtEl>
                                          <p:spTgt spid="154419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544195">
                                            <p:txEl>
                                              <p:pRg st="1" end="1"/>
                                            </p:txEl>
                                          </p:spTgt>
                                        </p:tgtEl>
                                        <p:attrNameLst>
                                          <p:attrName>style.visibility</p:attrName>
                                        </p:attrNameLst>
                                      </p:cBhvr>
                                      <p:to>
                                        <p:strVal val="visible"/>
                                      </p:to>
                                    </p:set>
                                    <p:animEffect transition="in" filter="slide(fromBottom)">
                                      <p:cBhvr>
                                        <p:cTn id="20" dur="500">
                                          <p:stCondLst>
                                            <p:cond delay="0"/>
                                          </p:stCondLst>
                                        </p:cTn>
                                        <p:tgtEl>
                                          <p:spTgt spid="15441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44195">
                                            <p:txEl>
                                              <p:pRg st="2" end="2"/>
                                            </p:txEl>
                                          </p:spTgt>
                                        </p:tgtEl>
                                        <p:attrNameLst>
                                          <p:attrName>style.visibility</p:attrName>
                                        </p:attrNameLst>
                                      </p:cBhvr>
                                      <p:to>
                                        <p:strVal val="visible"/>
                                      </p:to>
                                    </p:set>
                                    <p:animEffect transition="in" filter="slide(fromBottom)">
                                      <p:cBhvr>
                                        <p:cTn id="25" dur="500">
                                          <p:stCondLst>
                                            <p:cond delay="0"/>
                                          </p:stCondLst>
                                        </p:cTn>
                                        <p:tgtEl>
                                          <p:spTgt spid="154419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nodePh="1">
                                  <p:stCondLst>
                                    <p:cond delay="0"/>
                                  </p:stCondLst>
                                  <p:endCondLst>
                                    <p:cond evt="begin" delay="0">
                                      <p:tn val="28"/>
                                    </p:cond>
                                  </p:endCondLst>
                                  <p:childTnLst>
                                    <p:set>
                                      <p:cBhvr>
                                        <p:cTn id="29" dur="1" fill="hold">
                                          <p:stCondLst>
                                            <p:cond delay="0"/>
                                          </p:stCondLst>
                                        </p:cTn>
                                        <p:tgtEl>
                                          <p:spTgt spid="1544196">
                                            <p:txEl>
                                              <p:pRg st="0" end="0"/>
                                            </p:txEl>
                                          </p:spTgt>
                                        </p:tgtEl>
                                        <p:attrNameLst>
                                          <p:attrName>style.visibility</p:attrName>
                                        </p:attrNameLst>
                                      </p:cBhvr>
                                      <p:to>
                                        <p:strVal val="visible"/>
                                      </p:to>
                                    </p:set>
                                    <p:animEffect transition="in" filter="slide(fromBottom)">
                                      <p:cBhvr>
                                        <p:cTn id="30" dur="500">
                                          <p:stCondLst>
                                            <p:cond delay="0"/>
                                          </p:stCondLst>
                                        </p:cTn>
                                        <p:tgtEl>
                                          <p:spTgt spid="1544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194" grpId="0"/>
      <p:bldP spid="1544195" grpId="0" build="p"/>
      <p:bldP spid="154419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txBody>
          <a:bodyPr/>
          <a:lstStyle/>
          <a:p>
            <a:pPr>
              <a:buClr>
                <a:srgbClr val="FF99FF"/>
              </a:buClr>
              <a:defRPr/>
            </a:pPr>
            <a:r>
              <a:rPr lang="en-US" sz="4000" b="1" u="sng" dirty="0" smtClean="0">
                <a:latin typeface="Garamond" pitchFamily="18" charset="0"/>
              </a:rPr>
              <a:t>IMPORTANT CASES</a:t>
            </a:r>
          </a:p>
        </p:txBody>
      </p:sp>
      <p:sp>
        <p:nvSpPr>
          <p:cNvPr id="6" name="Content Placeholder 5"/>
          <p:cNvSpPr>
            <a:spLocks noGrp="1"/>
          </p:cNvSpPr>
          <p:nvPr>
            <p:ph idx="1"/>
          </p:nvPr>
        </p:nvSpPr>
        <p:spPr>
          <a:xfrm>
            <a:off x="685800" y="1981200"/>
            <a:ext cx="7772400" cy="4495800"/>
          </a:xfrm>
        </p:spPr>
        <p:txBody>
          <a:bodyPr/>
          <a:lstStyle/>
          <a:p>
            <a:pPr lvl="0">
              <a:buClrTx/>
              <a:buFont typeface="Wingdings" pitchFamily="2" charset="2"/>
              <a:buChar char="Ø"/>
            </a:pPr>
            <a:r>
              <a:rPr lang="en-US" sz="2800" dirty="0" smtClean="0">
                <a:latin typeface="Garamond" pitchFamily="18" charset="0"/>
              </a:rPr>
              <a:t>Data shared with competition case</a:t>
            </a:r>
          </a:p>
          <a:p>
            <a:pPr>
              <a:buClrTx/>
              <a:buNone/>
            </a:pPr>
            <a:endParaRPr lang="en-US" sz="2800" dirty="0" smtClean="0">
              <a:latin typeface="Garamond" pitchFamily="18" charset="0"/>
            </a:endParaRPr>
          </a:p>
          <a:p>
            <a:pPr lvl="0">
              <a:buClrTx/>
              <a:buFont typeface="Wingdings" pitchFamily="2" charset="2"/>
              <a:buChar char="Ø"/>
            </a:pPr>
            <a:r>
              <a:rPr lang="en-US" sz="2800" dirty="0" smtClean="0">
                <a:latin typeface="Garamond" pitchFamily="18" charset="0"/>
              </a:rPr>
              <a:t>True Caller and CEO phone number compromise case</a:t>
            </a:r>
          </a:p>
          <a:p>
            <a:pPr>
              <a:buClrTx/>
              <a:buNone/>
            </a:pPr>
            <a:endParaRPr lang="en-US" sz="2800" dirty="0" smtClean="0">
              <a:latin typeface="Garamond" pitchFamily="18" charset="0"/>
            </a:endParaRPr>
          </a:p>
          <a:p>
            <a:pPr lvl="0">
              <a:buClrTx/>
              <a:buFont typeface="Wingdings" pitchFamily="2" charset="2"/>
              <a:buChar char="Ø"/>
            </a:pPr>
            <a:r>
              <a:rPr lang="en-US" sz="2800" dirty="0" smtClean="0">
                <a:latin typeface="Garamond" pitchFamily="18" charset="0"/>
              </a:rPr>
              <a:t>Calls for fake interviews on social media case</a:t>
            </a:r>
          </a:p>
          <a:p>
            <a:pPr algn="just">
              <a:buClrTx/>
              <a:buFont typeface="Wingdings" pitchFamily="2" charset="2"/>
              <a:buChar char="Ø"/>
            </a:pPr>
            <a:endParaRPr lang="en-US" sz="2800" dirty="0" smtClean="0">
              <a:latin typeface="Garamond" pitchFamily="18" charset="0"/>
            </a:endParaRPr>
          </a:p>
          <a:p>
            <a:pPr lvl="0" algn="just">
              <a:buClrTx/>
              <a:buFont typeface="Wingdings" pitchFamily="2" charset="2"/>
              <a:buChar char="Ø"/>
            </a:pPr>
            <a:r>
              <a:rPr lang="en-US" sz="2800" dirty="0" err="1" smtClean="0">
                <a:latin typeface="Garamond" pitchFamily="18" charset="0"/>
              </a:rPr>
              <a:t>Gurgaon</a:t>
            </a:r>
            <a:r>
              <a:rPr lang="en-US" sz="2800" dirty="0" smtClean="0">
                <a:latin typeface="Garamond" pitchFamily="18" charset="0"/>
              </a:rPr>
              <a:t> call centre spy camera girl termination case</a:t>
            </a:r>
          </a:p>
          <a:p>
            <a:pPr lvl="0">
              <a:buClrTx/>
              <a:buFont typeface="Wingdings" pitchFamily="2" charset="2"/>
              <a:buChar char="Ø"/>
            </a:pPr>
            <a:endParaRPr lang="en-US" sz="2800" dirty="0" smtClean="0">
              <a:latin typeface="Garamond" pitchFamily="18" charset="0"/>
            </a:endParaRPr>
          </a:p>
          <a:p>
            <a:pPr lvl="0">
              <a:buClrTx/>
              <a:buNone/>
            </a:pPr>
            <a:endParaRPr lang="en-US" sz="2800" dirty="0" smtClean="0">
              <a:latin typeface="Garamond" pitchFamily="18" charset="0"/>
            </a:endParaRPr>
          </a:p>
        </p:txBody>
      </p:sp>
      <p:sp>
        <p:nvSpPr>
          <p:cNvPr id="4" name="Footer Placeholder 3"/>
          <p:cNvSpPr>
            <a:spLocks noGrp="1"/>
          </p:cNvSpPr>
          <p:nvPr>
            <p:ph type="ftr" sz="quarter" idx="11"/>
          </p:nvPr>
        </p:nvSpPr>
        <p:spPr/>
        <p:txBody>
          <a:bodyPr/>
          <a:lstStyle/>
          <a:p>
            <a:pPr>
              <a:defRPr/>
            </a:pPr>
            <a:r>
              <a:rPr lang="en-US"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838200" y="609600"/>
            <a:ext cx="7543800" cy="1371600"/>
          </a:xfrm>
        </p:spPr>
        <p:txBody>
          <a:bodyPr/>
          <a:lstStyle/>
          <a:p>
            <a:r>
              <a:rPr lang="en-US" sz="3600" b="1" u="sng" dirty="0" smtClean="0">
                <a:latin typeface="Garamond" pitchFamily="18" charset="0"/>
              </a:rPr>
              <a:t>GURUJI.COM SEARCH ENGINE – CRIMINAL ACTION </a:t>
            </a:r>
            <a:endParaRPr lang="en-US" sz="3600" b="1" u="sng" dirty="0">
              <a:latin typeface="Garamond" pitchFamily="18" charset="0"/>
            </a:endParaRPr>
          </a:p>
        </p:txBody>
      </p:sp>
      <p:pic>
        <p:nvPicPr>
          <p:cNvPr id="109570" name="Picture 2"/>
          <p:cNvPicPr>
            <a:picLocks noGrp="1" noChangeAspect="1" noChangeArrowheads="1"/>
          </p:cNvPicPr>
          <p:nvPr>
            <p:ph idx="1"/>
          </p:nvPr>
        </p:nvPicPr>
        <p:blipFill>
          <a:blip r:embed="rId2" cstate="print"/>
          <a:srcRect/>
          <a:stretch>
            <a:fillRect/>
          </a:stretch>
        </p:blipFill>
        <p:spPr bwMode="auto">
          <a:xfrm>
            <a:off x="1905000" y="2438400"/>
            <a:ext cx="5105400" cy="31242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dirty="0"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838200" y="609600"/>
            <a:ext cx="7543800" cy="1371600"/>
          </a:xfrm>
        </p:spPr>
        <p:txBody>
          <a:bodyPr>
            <a:normAutofit fontScale="90000"/>
          </a:bodyPr>
          <a:lstStyle/>
          <a:p>
            <a:r>
              <a:rPr lang="en-US" sz="3600" b="1" u="sng" dirty="0" smtClean="0">
                <a:latin typeface="Garamond" pitchFamily="18" charset="0"/>
              </a:rPr>
              <a:t>NIRMALJIT SINGH NARULA </a:t>
            </a:r>
            <a:br>
              <a:rPr lang="en-US" sz="3600" b="1" u="sng" dirty="0" smtClean="0">
                <a:latin typeface="Garamond" pitchFamily="18" charset="0"/>
              </a:rPr>
            </a:br>
            <a:r>
              <a:rPr lang="en-US" sz="3600" b="1" u="sng" dirty="0" smtClean="0">
                <a:latin typeface="Garamond" pitchFamily="18" charset="0"/>
              </a:rPr>
              <a:t>Vs.   INDIJOBS AT HUBPAGES.COM &amp; ORS</a:t>
            </a:r>
            <a:endParaRPr lang="en-US" sz="3600" b="1" u="sng" dirty="0">
              <a:latin typeface="Garamond" pitchFamily="18" charset="0"/>
            </a:endParaRPr>
          </a:p>
        </p:txBody>
      </p:sp>
      <p:pic>
        <p:nvPicPr>
          <p:cNvPr id="112642" name="Picture 2"/>
          <p:cNvPicPr>
            <a:picLocks noGrp="1" noChangeAspect="1" noChangeArrowheads="1"/>
          </p:cNvPicPr>
          <p:nvPr>
            <p:ph idx="1"/>
          </p:nvPr>
        </p:nvPicPr>
        <p:blipFill>
          <a:blip r:embed="rId2" cstate="print"/>
          <a:srcRect/>
          <a:stretch>
            <a:fillRect/>
          </a:stretch>
        </p:blipFill>
        <p:spPr bwMode="auto">
          <a:xfrm>
            <a:off x="2667001" y="2514600"/>
            <a:ext cx="3774650" cy="32004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8770" name="Rectangle 2"/>
          <p:cNvSpPr>
            <a:spLocks noGrp="1" noChangeArrowheads="1"/>
          </p:cNvSpPr>
          <p:nvPr>
            <p:ph type="title"/>
          </p:nvPr>
        </p:nvSpPr>
        <p:spPr>
          <a:xfrm>
            <a:off x="1066800" y="381000"/>
            <a:ext cx="7543800" cy="1181100"/>
          </a:xfrm>
        </p:spPr>
        <p:txBody>
          <a:bodyPr/>
          <a:lstStyle/>
          <a:p>
            <a:pPr algn="ctr" eaLnBrk="1" hangingPunct="1"/>
            <a:r>
              <a:rPr lang="en-US" sz="3600" b="1" u="sng" dirty="0" smtClean="0">
                <a:effectLst>
                  <a:outerShdw blurRad="38100" dist="38100" dir="2700000" algn="tl">
                    <a:srgbClr val="000000">
                      <a:alpha val="43137"/>
                    </a:srgbClr>
                  </a:outerShdw>
                </a:effectLst>
                <a:latin typeface="Garamond" pitchFamily="18" charset="0"/>
              </a:rPr>
              <a:t>RECENT HACKING</a:t>
            </a:r>
            <a:endParaRPr lang="en-US" b="1" u="sng" dirty="0" smtClean="0">
              <a:effectLst>
                <a:outerShdw blurRad="38100" dist="38100" dir="2700000" algn="tl">
                  <a:srgbClr val="000000">
                    <a:alpha val="43137"/>
                  </a:srgbClr>
                </a:outerShdw>
              </a:effectLst>
              <a:latin typeface="Garamond" pitchFamily="18" charset="0"/>
            </a:endParaRPr>
          </a:p>
        </p:txBody>
      </p:sp>
      <p:sp>
        <p:nvSpPr>
          <p:cNvPr id="1568771" name="Rectangle 3"/>
          <p:cNvSpPr>
            <a:spLocks noGrp="1" noChangeArrowheads="1"/>
          </p:cNvSpPr>
          <p:nvPr>
            <p:ph idx="1"/>
          </p:nvPr>
        </p:nvSpPr>
        <p:spPr>
          <a:xfrm>
            <a:off x="533400" y="2327275"/>
            <a:ext cx="8229600" cy="4530725"/>
          </a:xfrm>
        </p:spPr>
        <p:txBody>
          <a:bodyPr/>
          <a:lstStyle/>
          <a:p>
            <a:pPr algn="just" eaLnBrk="1" hangingPunct="1">
              <a:lnSpc>
                <a:spcPct val="90000"/>
              </a:lnSpc>
              <a:buClr>
                <a:schemeClr val="tx1"/>
              </a:buClr>
              <a:buFont typeface="Wingdings" pitchFamily="2" charset="2"/>
              <a:buChar char="Ø"/>
            </a:pPr>
            <a:r>
              <a:rPr lang="en-US" b="1" dirty="0" smtClean="0">
                <a:effectLst/>
                <a:latin typeface="Garamond" pitchFamily="18" charset="0"/>
              </a:rPr>
              <a:t>EMAIL ACCOUNTS OF SENSITIVE INSITTUTIONS AND DEPARTMENTS  OFFICIALS HACKED</a:t>
            </a:r>
          </a:p>
          <a:p>
            <a:pPr algn="just" eaLnBrk="1" hangingPunct="1">
              <a:lnSpc>
                <a:spcPct val="90000"/>
              </a:lnSpc>
              <a:buClr>
                <a:schemeClr val="tx1"/>
              </a:buClr>
              <a:buFont typeface="Wingdings" pitchFamily="2" charset="2"/>
              <a:buNone/>
            </a:pPr>
            <a:endParaRPr lang="en-US" b="1" dirty="0" smtClean="0">
              <a:effectLst/>
              <a:latin typeface="Garamond" pitchFamily="18" charset="0"/>
            </a:endParaRPr>
          </a:p>
          <a:p>
            <a:pPr algn="just" eaLnBrk="1" hangingPunct="1">
              <a:lnSpc>
                <a:spcPct val="90000"/>
              </a:lnSpc>
              <a:buClr>
                <a:schemeClr val="tx1"/>
              </a:buClr>
              <a:buFont typeface="Wingdings" pitchFamily="2" charset="2"/>
              <a:buChar char="Ø"/>
            </a:pPr>
            <a:r>
              <a:rPr lang="en-US" b="1" dirty="0" smtClean="0">
                <a:effectLst/>
                <a:latin typeface="Garamond" pitchFamily="18" charset="0"/>
              </a:rPr>
              <a:t>ACCOUNTS BELONGED TO NATIONAL DEFENCE ACADEMY  &amp; DRDO OFFICIALS</a:t>
            </a:r>
          </a:p>
        </p:txBody>
      </p:sp>
      <p:sp>
        <p:nvSpPr>
          <p:cNvPr id="4" name="Footer Placeholder 3"/>
          <p:cNvSpPr>
            <a:spLocks noGrp="1"/>
          </p:cNvSpPr>
          <p:nvPr>
            <p:ph type="ftr" sz="quarter" idx="11"/>
          </p:nvPr>
        </p:nvSpPr>
        <p:spPr/>
        <p:txBody>
          <a:bodyPr/>
          <a:lstStyle/>
          <a:p>
            <a:pPr>
              <a:defRPr/>
            </a:pPr>
            <a:r>
              <a:rPr lang="en-US"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68770"/>
                                        </p:tgtEl>
                                        <p:attrNameLst>
                                          <p:attrName>style.visibility</p:attrName>
                                        </p:attrNameLst>
                                      </p:cBhvr>
                                      <p:to>
                                        <p:strVal val="visible"/>
                                      </p:to>
                                    </p:set>
                                    <p:animEffect transition="in" filter="fade">
                                      <p:cBhvr>
                                        <p:cTn id="7" dur="600">
                                          <p:stCondLst>
                                            <p:cond delay="0"/>
                                          </p:stCondLst>
                                        </p:cTn>
                                        <p:tgtEl>
                                          <p:spTgt spid="1568770"/>
                                        </p:tgtEl>
                                      </p:cBhvr>
                                    </p:animEffect>
                                    <p:anim calcmode="lin" valueType="num">
                                      <p:cBhvr>
                                        <p:cTn id="8" dur="600" fill="hold">
                                          <p:stCondLst>
                                            <p:cond delay="0"/>
                                          </p:stCondLst>
                                        </p:cTn>
                                        <p:tgtEl>
                                          <p:spTgt spid="15687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687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687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568771">
                                            <p:txEl>
                                              <p:pRg st="0" end="0"/>
                                            </p:txEl>
                                          </p:spTgt>
                                        </p:tgtEl>
                                        <p:attrNameLst>
                                          <p:attrName>style.visibility</p:attrName>
                                        </p:attrNameLst>
                                      </p:cBhvr>
                                      <p:to>
                                        <p:strVal val="visible"/>
                                      </p:to>
                                    </p:set>
                                    <p:animEffect transition="in" filter="slide(fromBottom)">
                                      <p:cBhvr>
                                        <p:cTn id="15" dur="500">
                                          <p:stCondLst>
                                            <p:cond delay="0"/>
                                          </p:stCondLst>
                                        </p:cTn>
                                        <p:tgtEl>
                                          <p:spTgt spid="15687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568771">
                                            <p:txEl>
                                              <p:pRg st="2" end="2"/>
                                            </p:txEl>
                                          </p:spTgt>
                                        </p:tgtEl>
                                        <p:attrNameLst>
                                          <p:attrName>style.visibility</p:attrName>
                                        </p:attrNameLst>
                                      </p:cBhvr>
                                      <p:to>
                                        <p:strVal val="visible"/>
                                      </p:to>
                                    </p:set>
                                    <p:animEffect transition="in" filter="slide(fromBottom)">
                                      <p:cBhvr>
                                        <p:cTn id="20" dur="500">
                                          <p:stCondLst>
                                            <p:cond delay="0"/>
                                          </p:stCondLst>
                                        </p:cTn>
                                        <p:tgtEl>
                                          <p:spTgt spid="1568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770" grpId="0"/>
      <p:bldP spid="156877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txBody>
          <a:bodyPr/>
          <a:lstStyle/>
          <a:p>
            <a:pPr>
              <a:buClr>
                <a:srgbClr val="FF99FF"/>
              </a:buClr>
              <a:defRPr/>
            </a:pPr>
            <a:r>
              <a:rPr lang="en-US" sz="4000" b="1" u="sng" dirty="0" smtClean="0">
                <a:solidFill>
                  <a:schemeClr val="accent4">
                    <a:lumMod val="25000"/>
                  </a:schemeClr>
                </a:solidFill>
                <a:latin typeface="Garamond" pitchFamily="18" charset="0"/>
              </a:rPr>
              <a:t>SHAMI TWITTER HANDLE</a:t>
            </a:r>
          </a:p>
        </p:txBody>
      </p:sp>
      <p:pic>
        <p:nvPicPr>
          <p:cNvPr id="3074" name="Picture 2"/>
          <p:cNvPicPr>
            <a:picLocks noGrp="1" noChangeAspect="1" noChangeArrowheads="1"/>
          </p:cNvPicPr>
          <p:nvPr>
            <p:ph idx="1"/>
          </p:nvPr>
        </p:nvPicPr>
        <p:blipFill>
          <a:blip r:embed="rId3"/>
          <a:srcRect/>
          <a:stretch>
            <a:fillRect/>
          </a:stretch>
        </p:blipFill>
        <p:spPr bwMode="auto">
          <a:xfrm>
            <a:off x="762000" y="1447800"/>
            <a:ext cx="5334000" cy="2895600"/>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b="1" dirty="0" smtClean="0">
                <a:solidFill>
                  <a:srgbClr val="000000"/>
                </a:solidFill>
                <a:latin typeface="Garamond" pitchFamily="18" charset="0"/>
              </a:rPr>
              <a:t>© of images belongs to the respective copyright holders</a:t>
            </a:r>
            <a:endParaRPr lang="en-US" b="1" dirty="0">
              <a:solidFill>
                <a:srgbClr val="000000"/>
              </a:solidFill>
              <a:latin typeface="Garamond" pitchFamily="18" charset="0"/>
            </a:endParaRPr>
          </a:p>
        </p:txBody>
      </p:sp>
      <p:pic>
        <p:nvPicPr>
          <p:cNvPr id="80897" name="Picture 1"/>
          <p:cNvPicPr>
            <a:picLocks noChangeAspect="1" noChangeArrowheads="1"/>
          </p:cNvPicPr>
          <p:nvPr/>
        </p:nvPicPr>
        <p:blipFill>
          <a:blip r:embed="rId4"/>
          <a:srcRect/>
          <a:stretch>
            <a:fillRect/>
          </a:stretch>
        </p:blipFill>
        <p:spPr bwMode="auto">
          <a:xfrm>
            <a:off x="6400800" y="3448992"/>
            <a:ext cx="2209800" cy="30248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xfrm>
            <a:off x="457200" y="457200"/>
            <a:ext cx="8153400" cy="1279525"/>
          </a:xfrm>
        </p:spPr>
        <p:txBody>
          <a:bodyPr>
            <a:normAutofit fontScale="90000"/>
          </a:bodyPr>
          <a:lstStyle/>
          <a:p>
            <a:pPr algn="ctr" eaLnBrk="1" hangingPunct="1"/>
            <a:r>
              <a:rPr lang="en-US" sz="3600" b="1" u="sng" dirty="0" smtClean="0">
                <a:solidFill>
                  <a:srgbClr val="F8F208"/>
                </a:solidFill>
                <a:effectLst>
                  <a:outerShdw blurRad="38100" dist="38100" dir="2700000" algn="tl">
                    <a:srgbClr val="000000">
                      <a:alpha val="43137"/>
                    </a:srgbClr>
                  </a:outerShdw>
                </a:effectLst>
                <a:latin typeface="Garamond" pitchFamily="18" charset="0"/>
              </a:rPr>
              <a:t>VIRII, VULNERABILITIES  ALL AROUND- STUXNET, BLADABINDI, HEARTBLEED </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1524000" y="1981200"/>
            <a:ext cx="2872378" cy="1948642"/>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b="1" dirty="0" smtClean="0">
                <a:solidFill>
                  <a:srgbClr val="000000"/>
                </a:solidFill>
                <a:latin typeface="Garamond" pitchFamily="18" charset="0"/>
              </a:rPr>
              <a:t>© of images belongs to the respective copyright holders</a:t>
            </a:r>
            <a:endParaRPr lang="en-US" b="1" dirty="0">
              <a:solidFill>
                <a:srgbClr val="000000"/>
              </a:solidFill>
              <a:latin typeface="Garamond" pitchFamily="18" charset="0"/>
            </a:endParaRPr>
          </a:p>
        </p:txBody>
      </p:sp>
      <p:pic>
        <p:nvPicPr>
          <p:cNvPr id="5" name="Picture 2"/>
          <p:cNvPicPr>
            <a:picLocks noChangeAspect="1" noChangeArrowheads="1"/>
          </p:cNvPicPr>
          <p:nvPr/>
        </p:nvPicPr>
        <p:blipFill>
          <a:blip r:embed="rId4"/>
          <a:srcRect/>
          <a:stretch>
            <a:fillRect/>
          </a:stretch>
        </p:blipFill>
        <p:spPr bwMode="auto">
          <a:xfrm>
            <a:off x="4724400" y="2057400"/>
            <a:ext cx="4271292" cy="2743200"/>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a:off x="1066800" y="4114800"/>
            <a:ext cx="2667000" cy="1997568"/>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600">
                                          <p:stCondLst>
                                            <p:cond delay="0"/>
                                          </p:stCondLst>
                                        </p:cTn>
                                        <p:tgtEl>
                                          <p:spTgt spid="1546242"/>
                                        </p:tgtEl>
                                      </p:cBhvr>
                                    </p:animEffect>
                                    <p:anim calcmode="lin" valueType="num">
                                      <p:cBhvr>
                                        <p:cTn id="8" dur="600" fill="hold">
                                          <p:stCondLst>
                                            <p:cond delay="0"/>
                                          </p:stCondLst>
                                        </p:cTn>
                                        <p:tgtEl>
                                          <p:spTgt spid="15462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txBody>
          <a:bodyPr/>
          <a:lstStyle/>
          <a:p>
            <a:pPr>
              <a:buClr>
                <a:srgbClr val="FF99FF"/>
              </a:buClr>
              <a:defRPr/>
            </a:pPr>
            <a:r>
              <a:rPr lang="en-US" sz="4000" b="1" u="sng" dirty="0" smtClean="0">
                <a:latin typeface="Garamond" pitchFamily="18" charset="0"/>
              </a:rPr>
              <a:t>ONLINE FAKE RECRUITMENT SCAMS</a:t>
            </a:r>
          </a:p>
        </p:txBody>
      </p:sp>
      <p:pic>
        <p:nvPicPr>
          <p:cNvPr id="4098" name="Picture 2"/>
          <p:cNvPicPr>
            <a:picLocks noGrp="1" noChangeAspect="1" noChangeArrowheads="1"/>
          </p:cNvPicPr>
          <p:nvPr>
            <p:ph idx="1"/>
          </p:nvPr>
        </p:nvPicPr>
        <p:blipFill>
          <a:blip r:embed="rId2"/>
          <a:srcRect/>
          <a:stretch>
            <a:fillRect/>
          </a:stretch>
        </p:blipFill>
        <p:spPr bwMode="auto">
          <a:xfrm>
            <a:off x="609600" y="1752600"/>
            <a:ext cx="3810000" cy="2317699"/>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pPr>
              <a:defRPr/>
            </a:pPr>
            <a:r>
              <a:rPr lang="en-US" dirty="0" smtClean="0"/>
              <a:t>© of images belongs to the respective copyright holders</a:t>
            </a:r>
            <a:endParaRPr lang="en-US" dirty="0"/>
          </a:p>
        </p:txBody>
      </p:sp>
      <p:pic>
        <p:nvPicPr>
          <p:cNvPr id="4099" name="Picture 3"/>
          <p:cNvPicPr>
            <a:picLocks noChangeAspect="1" noChangeArrowheads="1"/>
          </p:cNvPicPr>
          <p:nvPr/>
        </p:nvPicPr>
        <p:blipFill>
          <a:blip r:embed="rId3"/>
          <a:srcRect/>
          <a:stretch>
            <a:fillRect/>
          </a:stretch>
        </p:blipFill>
        <p:spPr bwMode="auto">
          <a:xfrm>
            <a:off x="5105400" y="3200400"/>
            <a:ext cx="3505200" cy="22860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a:ln>
            <a:solidFill>
              <a:srgbClr val="000000"/>
            </a:solidFill>
          </a:ln>
          <a:scene3d>
            <a:camera prst="orthographicFront"/>
            <a:lightRig rig="threePt" dir="t"/>
          </a:scene3d>
          <a:sp3d>
            <a:bevelT prst="slope"/>
          </a:sp3d>
        </p:spPr>
        <p:style>
          <a:lnRef idx="2">
            <a:schemeClr val="dk1">
              <a:shade val="50000"/>
            </a:schemeClr>
          </a:lnRef>
          <a:fillRef idx="1">
            <a:schemeClr val="dk1"/>
          </a:fillRef>
          <a:effectRef idx="0">
            <a:schemeClr val="dk1"/>
          </a:effectRef>
          <a:fontRef idx="minor">
            <a:schemeClr val="lt1"/>
          </a:fontRef>
        </p:style>
        <p:txBody>
          <a:bodyPr/>
          <a:lstStyle/>
          <a:p>
            <a:pPr>
              <a:buClr>
                <a:srgbClr val="FF99FF"/>
              </a:buClr>
              <a:defRPr/>
            </a:pPr>
            <a:r>
              <a:rPr lang="en-US" sz="4000" b="1" u="sng" dirty="0" smtClean="0">
                <a:latin typeface="Garamond" pitchFamily="18" charset="0"/>
              </a:rPr>
              <a:t>CLOUD COMPUTING &amp;CYBERLAW</a:t>
            </a:r>
          </a:p>
        </p:txBody>
      </p:sp>
      <p:pic>
        <p:nvPicPr>
          <p:cNvPr id="19458" name="Picture 2"/>
          <p:cNvPicPr>
            <a:picLocks noGrp="1" noChangeAspect="1" noChangeArrowheads="1"/>
          </p:cNvPicPr>
          <p:nvPr>
            <p:ph idx="1"/>
          </p:nvPr>
        </p:nvPicPr>
        <p:blipFill>
          <a:blip r:embed="rId3" cstate="print"/>
          <a:srcRect/>
          <a:stretch>
            <a:fillRect/>
          </a:stretch>
        </p:blipFill>
        <p:spPr bwMode="auto">
          <a:xfrm>
            <a:off x="304800" y="1524000"/>
            <a:ext cx="4541197" cy="2319959"/>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b="1" dirty="0" smtClean="0">
                <a:solidFill>
                  <a:srgbClr val="000000"/>
                </a:solidFill>
              </a:rPr>
              <a:t>© of images belongs to the respective copyright holders</a:t>
            </a:r>
            <a:endParaRPr lang="en-US" b="1" dirty="0">
              <a:solidFill>
                <a:srgbClr val="000000"/>
              </a:solidFill>
            </a:endParaRPr>
          </a:p>
        </p:txBody>
      </p:sp>
      <p:pic>
        <p:nvPicPr>
          <p:cNvPr id="2050" name="Picture 2"/>
          <p:cNvPicPr>
            <a:picLocks noChangeAspect="1" noChangeArrowheads="1"/>
          </p:cNvPicPr>
          <p:nvPr/>
        </p:nvPicPr>
        <p:blipFill>
          <a:blip r:embed="rId4"/>
          <a:srcRect/>
          <a:stretch>
            <a:fillRect/>
          </a:stretch>
        </p:blipFill>
        <p:spPr bwMode="auto">
          <a:xfrm>
            <a:off x="762000" y="3886200"/>
            <a:ext cx="3581400" cy="2353491"/>
          </a:xfrm>
          <a:prstGeom prst="rect">
            <a:avLst/>
          </a:prstGeom>
          <a:noFill/>
          <a:ln w="9525">
            <a:noFill/>
            <a:miter lim="800000"/>
            <a:headEnd/>
            <a:tailEnd/>
          </a:ln>
          <a:effectLst/>
        </p:spPr>
      </p:pic>
      <p:pic>
        <p:nvPicPr>
          <p:cNvPr id="5122" name="Picture 2" descr="C:\Users\Hp\Downloads\CLOUD BOOK.jpg"/>
          <p:cNvPicPr>
            <a:picLocks noChangeAspect="1" noChangeArrowheads="1"/>
          </p:cNvPicPr>
          <p:nvPr/>
        </p:nvPicPr>
        <p:blipFill>
          <a:blip r:embed="rId5"/>
          <a:srcRect/>
          <a:stretch>
            <a:fillRect/>
          </a:stretch>
        </p:blipFill>
        <p:spPr bwMode="auto">
          <a:xfrm>
            <a:off x="4876800" y="1676400"/>
            <a:ext cx="4267200" cy="426720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txBody>
          <a:bodyPr/>
          <a:lstStyle/>
          <a:p>
            <a:pPr>
              <a:buClr>
                <a:srgbClr val="FF99FF"/>
              </a:buClr>
              <a:defRPr/>
            </a:pPr>
            <a:r>
              <a:rPr lang="en-US" sz="4000" b="1" u="sng" dirty="0" smtClean="0">
                <a:latin typeface="Garamond" pitchFamily="18" charset="0"/>
              </a:rPr>
              <a:t>BRING YOUR OWN DEVICE (BYOD)</a:t>
            </a:r>
          </a:p>
        </p:txBody>
      </p:sp>
      <p:pic>
        <p:nvPicPr>
          <p:cNvPr id="18434" name="Picture 2"/>
          <p:cNvPicPr>
            <a:picLocks noGrp="1" noChangeAspect="1" noChangeArrowheads="1"/>
          </p:cNvPicPr>
          <p:nvPr>
            <p:ph idx="1"/>
          </p:nvPr>
        </p:nvPicPr>
        <p:blipFill>
          <a:blip r:embed="rId2" cstate="print"/>
          <a:srcRect/>
          <a:stretch>
            <a:fillRect/>
          </a:stretch>
        </p:blipFill>
        <p:spPr bwMode="auto">
          <a:xfrm>
            <a:off x="304800" y="1600200"/>
            <a:ext cx="3657600" cy="21407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Footer Placeholder 3"/>
          <p:cNvSpPr>
            <a:spLocks noGrp="1"/>
          </p:cNvSpPr>
          <p:nvPr>
            <p:ph type="ftr" sz="quarter" idx="11"/>
          </p:nvPr>
        </p:nvSpPr>
        <p:spPr/>
        <p:txBody>
          <a:bodyPr/>
          <a:lstStyle/>
          <a:p>
            <a:pPr>
              <a:defRPr/>
            </a:pPr>
            <a:r>
              <a:rPr lang="en-US" smtClean="0"/>
              <a:t>© of images belongs to the respective copyright holders</a:t>
            </a:r>
            <a:endParaRPr lang="en-US" dirty="0"/>
          </a:p>
        </p:txBody>
      </p:sp>
      <p:pic>
        <p:nvPicPr>
          <p:cNvPr id="1026" name="Picture 2"/>
          <p:cNvPicPr>
            <a:picLocks noChangeAspect="1" noChangeArrowheads="1"/>
          </p:cNvPicPr>
          <p:nvPr/>
        </p:nvPicPr>
        <p:blipFill>
          <a:blip r:embed="rId3"/>
          <a:srcRect/>
          <a:stretch>
            <a:fillRect/>
          </a:stretch>
        </p:blipFill>
        <p:spPr bwMode="auto">
          <a:xfrm>
            <a:off x="304800" y="4038600"/>
            <a:ext cx="3657600" cy="2206655"/>
          </a:xfrm>
          <a:prstGeom prst="rect">
            <a:avLst/>
          </a:prstGeom>
          <a:noFill/>
          <a:ln w="9525">
            <a:noFill/>
            <a:miter lim="800000"/>
            <a:headEnd/>
            <a:tailEnd/>
          </a:ln>
          <a:effectLst/>
        </p:spPr>
      </p:pic>
      <p:pic>
        <p:nvPicPr>
          <p:cNvPr id="4098" name="Picture 2" descr="C:\Users\Hp\Downloads\BYOD BOOK.jpg"/>
          <p:cNvPicPr>
            <a:picLocks noChangeAspect="1" noChangeArrowheads="1"/>
          </p:cNvPicPr>
          <p:nvPr/>
        </p:nvPicPr>
        <p:blipFill>
          <a:blip r:embed="rId4"/>
          <a:srcRect/>
          <a:stretch>
            <a:fillRect/>
          </a:stretch>
        </p:blipFill>
        <p:spPr bwMode="auto">
          <a:xfrm>
            <a:off x="4343400" y="1828800"/>
            <a:ext cx="4419600" cy="441960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1026"/>
          <p:cNvSpPr>
            <a:spLocks noGrp="1" noChangeArrowheads="1"/>
          </p:cNvSpPr>
          <p:nvPr>
            <p:ph type="ctrTitle"/>
          </p:nvPr>
        </p:nvSpPr>
        <p:spPr>
          <a:xfrm>
            <a:off x="0" y="0"/>
            <a:ext cx="9144000" cy="6858000"/>
          </a:xfrm>
        </p:spPr>
        <p:txBody>
          <a:bodyPr>
            <a:noAutofit/>
          </a:bodyPr>
          <a:lstStyle/>
          <a:p>
            <a:pPr marR="45716" algn="ctr">
              <a:spcBef>
                <a:spcPct val="20000"/>
              </a:spcBef>
              <a:defRPr/>
            </a:pPr>
            <a:r>
              <a:rPr lang="en-US" sz="4400" b="1" dirty="0" smtClean="0">
                <a:solidFill>
                  <a:srgbClr val="FF0000"/>
                </a:solidFill>
                <a:latin typeface="Garamond" pitchFamily="18" charset="0"/>
              </a:rPr>
              <a:t/>
            </a:r>
            <a:br>
              <a:rPr lang="en-US" sz="4400" b="1" dirty="0" smtClean="0">
                <a:solidFill>
                  <a:srgbClr val="FF0000"/>
                </a:solidFill>
                <a:latin typeface="Garamond" pitchFamily="18" charset="0"/>
              </a:rPr>
            </a:b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t>A PRESENTATION </a:t>
            </a:r>
            <a:b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b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t>BY </a:t>
            </a:r>
            <a:b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b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t>PAVAN DUGGAL</a:t>
            </a:r>
            <a:b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b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t>ADVOCATE, SUPREME COURT OF INDIA</a:t>
            </a:r>
            <a:b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b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t>PRESIDENT, </a:t>
            </a: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t>CYBERLAWS.NET</a:t>
            </a: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t/>
            </a:r>
            <a:b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b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Garamond" pitchFamily="18" charset="0"/>
              </a:rPr>
              <a:t>HEAD, PAVAN DUGGAL ASSOCIATES</a:t>
            </a:r>
            <a:r>
              <a:rPr lang="en-US" sz="4400" b="1" dirty="0" smtClean="0">
                <a:solidFill>
                  <a:srgbClr val="FFC000"/>
                </a:solidFill>
                <a:latin typeface="Garamond" pitchFamily="18" charset="0"/>
              </a:rPr>
              <a:t/>
            </a:r>
            <a:br>
              <a:rPr lang="en-US" sz="4400" b="1" dirty="0" smtClean="0">
                <a:solidFill>
                  <a:srgbClr val="FFC000"/>
                </a:solidFill>
                <a:latin typeface="Garamond" pitchFamily="18" charset="0"/>
              </a:rPr>
            </a:br>
            <a:endParaRPr lang="en-US" sz="4400" b="1" dirty="0" smtClean="0">
              <a:solidFill>
                <a:srgbClr val="FFC000"/>
              </a:solidFill>
              <a:latin typeface="Garamond" pitchFamily="18" charset="0"/>
            </a:endParaRP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xfrm>
            <a:off x="1066800" y="555625"/>
            <a:ext cx="7543800" cy="1181100"/>
          </a:xfrm>
        </p:spPr>
        <p:txBody>
          <a:bodyPr/>
          <a:lstStyle/>
          <a:p>
            <a:pPr algn="ctr" eaLnBrk="1" hangingPunct="1"/>
            <a:r>
              <a:rPr lang="en-US" sz="3200" b="1" u="sng" dirty="0" smtClean="0">
                <a:effectLst>
                  <a:outerShdw blurRad="38100" dist="38100" dir="2700000" algn="tl">
                    <a:srgbClr val="000000">
                      <a:alpha val="43137"/>
                    </a:srgbClr>
                  </a:outerShdw>
                </a:effectLst>
                <a:latin typeface="Garamond" pitchFamily="18" charset="0"/>
              </a:rPr>
              <a:t>BIG DATA</a:t>
            </a:r>
          </a:p>
        </p:txBody>
      </p:sp>
      <p:pic>
        <p:nvPicPr>
          <p:cNvPr id="9218" name="Picture 2"/>
          <p:cNvPicPr>
            <a:picLocks noGrp="1" noChangeAspect="1" noChangeArrowheads="1"/>
          </p:cNvPicPr>
          <p:nvPr>
            <p:ph idx="1"/>
          </p:nvPr>
        </p:nvPicPr>
        <p:blipFill>
          <a:blip r:embed="rId3"/>
          <a:srcRect/>
          <a:stretch>
            <a:fillRect/>
          </a:stretch>
        </p:blipFill>
        <p:spPr bwMode="auto">
          <a:xfrm>
            <a:off x="1905000" y="1905000"/>
            <a:ext cx="6023222" cy="3801894"/>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600">
                                          <p:stCondLst>
                                            <p:cond delay="0"/>
                                          </p:stCondLst>
                                        </p:cTn>
                                        <p:tgtEl>
                                          <p:spTgt spid="1546242"/>
                                        </p:tgtEl>
                                      </p:cBhvr>
                                    </p:animEffect>
                                    <p:anim calcmode="lin" valueType="num">
                                      <p:cBhvr>
                                        <p:cTn id="8" dur="600" fill="hold">
                                          <p:stCondLst>
                                            <p:cond delay="0"/>
                                          </p:stCondLst>
                                        </p:cTn>
                                        <p:tgtEl>
                                          <p:spTgt spid="15462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txBody>
          <a:bodyPr/>
          <a:lstStyle/>
          <a:p>
            <a:pPr>
              <a:buClr>
                <a:srgbClr val="FF99FF"/>
              </a:buClr>
              <a:defRPr/>
            </a:pPr>
            <a:r>
              <a:rPr lang="en-US" sz="4000" b="1" u="sng" dirty="0" smtClean="0">
                <a:latin typeface="Garamond" pitchFamily="18" charset="0"/>
              </a:rPr>
              <a:t>WHATSAPP – THE NEW MEDIUM OF COMMUNICATION</a:t>
            </a:r>
          </a:p>
        </p:txBody>
      </p:sp>
      <p:pic>
        <p:nvPicPr>
          <p:cNvPr id="2050" name="Picture 2"/>
          <p:cNvPicPr>
            <a:picLocks noGrp="1" noChangeAspect="1" noChangeArrowheads="1"/>
          </p:cNvPicPr>
          <p:nvPr>
            <p:ph idx="1"/>
          </p:nvPr>
        </p:nvPicPr>
        <p:blipFill>
          <a:blip r:embed="rId2"/>
          <a:srcRect/>
          <a:stretch>
            <a:fillRect/>
          </a:stretch>
        </p:blipFill>
        <p:spPr bwMode="auto">
          <a:xfrm>
            <a:off x="228600" y="3429000"/>
            <a:ext cx="3733800" cy="24909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pic>
        <p:nvPicPr>
          <p:cNvPr id="1026" name="Picture 2"/>
          <p:cNvPicPr>
            <a:picLocks noChangeAspect="1" noChangeArrowheads="1"/>
          </p:cNvPicPr>
          <p:nvPr/>
        </p:nvPicPr>
        <p:blipFill>
          <a:blip r:embed="rId3"/>
          <a:srcRect/>
          <a:stretch>
            <a:fillRect/>
          </a:stretch>
        </p:blipFill>
        <p:spPr bwMode="auto">
          <a:xfrm>
            <a:off x="6553200" y="1676400"/>
            <a:ext cx="2133600" cy="27499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114800" y="2362200"/>
            <a:ext cx="2314738" cy="2728913"/>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xfrm>
            <a:off x="914400" y="304800"/>
            <a:ext cx="7543800" cy="1181100"/>
          </a:xfrm>
        </p:spPr>
        <p:txBody>
          <a:bodyPr/>
          <a:lstStyle/>
          <a:p>
            <a:pPr algn="ctr" eaLnBrk="1" hangingPunct="1"/>
            <a:r>
              <a:rPr lang="en-US" sz="3600" b="1" u="sng" dirty="0" smtClean="0">
                <a:effectLst>
                  <a:outerShdw blurRad="38100" dist="38100" dir="2700000" algn="tl">
                    <a:srgbClr val="000000">
                      <a:alpha val="43137"/>
                    </a:srgbClr>
                  </a:outerShdw>
                </a:effectLst>
                <a:latin typeface="Garamond" pitchFamily="18" charset="0"/>
              </a:rPr>
              <a:t>DARK WEB &amp; CYBERLAW</a:t>
            </a:r>
          </a:p>
        </p:txBody>
      </p:sp>
      <p:sp>
        <p:nvSpPr>
          <p:cNvPr id="7" name="Content Placeholder 6"/>
          <p:cNvSpPr>
            <a:spLocks noGrp="1"/>
          </p:cNvSpPr>
          <p:nvPr>
            <p:ph idx="1"/>
          </p:nvPr>
        </p:nvSpPr>
        <p:spPr>
          <a:xfrm>
            <a:off x="685800" y="1295400"/>
            <a:ext cx="4724400" cy="3733800"/>
          </a:xfrm>
        </p:spPr>
        <p:txBody>
          <a:bodyPr/>
          <a:lstStyle/>
          <a:p>
            <a:pPr algn="just">
              <a:buClrTx/>
              <a:buFont typeface="Wingdings" pitchFamily="2" charset="2"/>
              <a:buChar char="q"/>
            </a:pPr>
            <a:r>
              <a:rPr lang="en-US" sz="2200" dirty="0" smtClean="0">
                <a:latin typeface="Garamond" pitchFamily="18" charset="0"/>
              </a:rPr>
              <a:t>Dark web is a new reality. However, the law-enforcement agencies and legal regimes are thoroughly incapable of dealing with dark web. </a:t>
            </a:r>
          </a:p>
          <a:p>
            <a:pPr algn="just">
              <a:buClrTx/>
              <a:buFont typeface="Wingdings" pitchFamily="2" charset="2"/>
              <a:buChar char="q"/>
            </a:pPr>
            <a:r>
              <a:rPr lang="en-US" sz="2200" dirty="0" smtClean="0">
                <a:latin typeface="Garamond" pitchFamily="18" charset="0"/>
              </a:rPr>
              <a:t>The layers of anonymity that the onion browser provides ensures that legal frames are today thoroughly incapable of dealing with the dark web and connected legal, policy and regulatory issues. </a:t>
            </a:r>
          </a:p>
          <a:p>
            <a:pPr>
              <a:buClrTx/>
              <a:buFont typeface="Wingdings" pitchFamily="2" charset="2"/>
              <a:buChar char="Ø"/>
            </a:pPr>
            <a:endParaRPr lang="en-US" sz="2200" dirty="0">
              <a:latin typeface="Garamond" pitchFamily="18" charset="0"/>
            </a:endParaRPr>
          </a:p>
        </p:txBody>
      </p:sp>
      <p:pic>
        <p:nvPicPr>
          <p:cNvPr id="14338" name="Picture 2" descr="C:\Users\Hp\Downloads\DEEPWEB.jpg"/>
          <p:cNvPicPr>
            <a:picLocks noChangeAspect="1" noChangeArrowheads="1"/>
          </p:cNvPicPr>
          <p:nvPr/>
        </p:nvPicPr>
        <p:blipFill>
          <a:blip r:embed="rId4"/>
          <a:srcRect/>
          <a:stretch>
            <a:fillRect/>
          </a:stretch>
        </p:blipFill>
        <p:spPr bwMode="auto">
          <a:xfrm>
            <a:off x="6172200" y="1447800"/>
            <a:ext cx="2645764" cy="1754257"/>
          </a:xfrm>
          <a:prstGeom prst="rect">
            <a:avLst/>
          </a:prstGeom>
          <a:noFill/>
        </p:spPr>
      </p:pic>
      <p:pic>
        <p:nvPicPr>
          <p:cNvPr id="5" name="Picture 4" descr="http://ecx.images-amazon.com/images/I/51lKXgdsbhL._SX312_BO1,204,203,200_.jpg"/>
          <p:cNvPicPr/>
          <p:nvPr/>
        </p:nvPicPr>
        <p:blipFill>
          <a:blip r:embed="rId5"/>
          <a:srcRect/>
          <a:stretch>
            <a:fillRect/>
          </a:stretch>
        </p:blipFill>
        <p:spPr bwMode="auto">
          <a:xfrm>
            <a:off x="5410200" y="3429000"/>
            <a:ext cx="1615440" cy="2057400"/>
          </a:xfrm>
          <a:prstGeom prst="rect">
            <a:avLst/>
          </a:prstGeom>
          <a:noFill/>
          <a:ln w="9525">
            <a:noFill/>
            <a:miter lim="800000"/>
            <a:headEnd/>
            <a:tailEnd/>
          </a:ln>
        </p:spPr>
      </p:pic>
      <p:graphicFrame>
        <p:nvGraphicFramePr>
          <p:cNvPr id="75777" name="Object 8"/>
          <p:cNvGraphicFramePr>
            <a:graphicFrameLocks noChangeAspect="1"/>
          </p:cNvGraphicFramePr>
          <p:nvPr/>
        </p:nvGraphicFramePr>
        <p:xfrm>
          <a:off x="7086600" y="3352800"/>
          <a:ext cx="1923556" cy="2209800"/>
        </p:xfrm>
        <a:graphic>
          <a:graphicData uri="http://schemas.openxmlformats.org/presentationml/2006/ole">
            <p:oleObj spid="_x0000_s143367" name="Bitmap Image" r:id="rId6" imgW="1188823" imgH="1920406" progId="PBrush">
              <p:embed/>
            </p:oleObj>
          </a:graphicData>
        </a:graphic>
      </p:graphicFrame>
      <p:sp>
        <p:nvSpPr>
          <p:cNvPr id="8" name="Footer Placeholder 7"/>
          <p:cNvSpPr>
            <a:spLocks noGrp="1"/>
          </p:cNvSpPr>
          <p:nvPr>
            <p:ph type="ftr" sz="quarter" idx="11"/>
          </p:nvPr>
        </p:nvSpPr>
        <p:spPr/>
        <p:txBody>
          <a:bodyPr/>
          <a:lstStyle/>
          <a:p>
            <a:pPr>
              <a:defRPr/>
            </a:pPr>
            <a:r>
              <a:rPr lang="en-US"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600">
                                          <p:stCondLst>
                                            <p:cond delay="0"/>
                                          </p:stCondLst>
                                        </p:cTn>
                                        <p:tgtEl>
                                          <p:spTgt spid="1546242"/>
                                        </p:tgtEl>
                                      </p:cBhvr>
                                    </p:animEffect>
                                    <p:anim calcmode="lin" valueType="num">
                                      <p:cBhvr>
                                        <p:cTn id="8" dur="600" fill="hold">
                                          <p:stCondLst>
                                            <p:cond delay="0"/>
                                          </p:stCondLst>
                                        </p:cTn>
                                        <p:tgtEl>
                                          <p:spTgt spid="15462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0578" name="Rectangle 2"/>
          <p:cNvSpPr>
            <a:spLocks noGrp="1" noChangeArrowheads="1"/>
          </p:cNvSpPr>
          <p:nvPr>
            <p:ph type="title"/>
          </p:nvPr>
        </p:nvSpPr>
        <p:spPr>
          <a:xfrm>
            <a:off x="457200" y="381000"/>
            <a:ext cx="5257800" cy="1447800"/>
          </a:xfrm>
        </p:spPr>
        <p:txBody>
          <a:bodyPr/>
          <a:lstStyle/>
          <a:p>
            <a:pPr algn="ctr" eaLnBrk="1" hangingPunct="1"/>
            <a:r>
              <a:rPr lang="en-US" b="1" u="sng" dirty="0" smtClean="0">
                <a:effectLst>
                  <a:outerShdw blurRad="38100" dist="38100" dir="2700000" algn="tl">
                    <a:srgbClr val="000000">
                      <a:alpha val="43137"/>
                    </a:srgbClr>
                  </a:outerShdw>
                </a:effectLst>
                <a:latin typeface="Garamond" pitchFamily="18" charset="0"/>
              </a:rPr>
              <a:t>MOBILE CRIMES</a:t>
            </a:r>
          </a:p>
        </p:txBody>
      </p:sp>
      <p:sp>
        <p:nvSpPr>
          <p:cNvPr id="1560579" name="Rectangle 3"/>
          <p:cNvSpPr>
            <a:spLocks noGrp="1" noChangeArrowheads="1"/>
          </p:cNvSpPr>
          <p:nvPr>
            <p:ph idx="1"/>
          </p:nvPr>
        </p:nvSpPr>
        <p:spPr>
          <a:xfrm>
            <a:off x="533400" y="1981200"/>
            <a:ext cx="4724400" cy="4495800"/>
          </a:xfrm>
        </p:spPr>
        <p:txBody>
          <a:bodyPr/>
          <a:lstStyle/>
          <a:p>
            <a:pPr algn="just">
              <a:buClrTx/>
              <a:buFont typeface="Wingdings" pitchFamily="2" charset="2"/>
              <a:buChar char="Ø"/>
              <a:defRPr/>
            </a:pPr>
            <a:r>
              <a:rPr lang="en-US" sz="2300" dirty="0" smtClean="0">
                <a:latin typeface="Garamond" pitchFamily="18" charset="0"/>
              </a:rPr>
              <a:t>There are various kinds of mobile crimes that have emerged across the world. In fact, given the increase in adoption of mobiles, communication devices, mobile platforms, and the mobile paradigms by vast sections of populations across the world, mobile criminals have suddenly found mobiles platforms as a very innovative and fertile space for perpetuating their criminal activities. </a:t>
            </a:r>
          </a:p>
        </p:txBody>
      </p:sp>
      <p:pic>
        <p:nvPicPr>
          <p:cNvPr id="2050" name="Picture 2"/>
          <p:cNvPicPr>
            <a:picLocks noChangeAspect="1" noChangeArrowheads="1"/>
          </p:cNvPicPr>
          <p:nvPr/>
        </p:nvPicPr>
        <p:blipFill>
          <a:blip r:embed="rId3"/>
          <a:srcRect/>
          <a:stretch>
            <a:fillRect/>
          </a:stretch>
        </p:blipFill>
        <p:spPr bwMode="auto">
          <a:xfrm>
            <a:off x="5638800" y="838200"/>
            <a:ext cx="1981200" cy="2133600"/>
          </a:xfrm>
          <a:prstGeom prst="rect">
            <a:avLst/>
          </a:prstGeom>
          <a:noFill/>
          <a:ln w="9525">
            <a:noFill/>
            <a:miter lim="800000"/>
            <a:headEnd/>
            <a:tailEnd/>
          </a:ln>
          <a:effectLst/>
        </p:spPr>
      </p:pic>
      <p:pic>
        <p:nvPicPr>
          <p:cNvPr id="5" name="Picture 4"/>
          <p:cNvPicPr/>
          <p:nvPr/>
        </p:nvPicPr>
        <p:blipFill>
          <a:blip r:embed="rId4" cstate="print"/>
          <a:srcRect/>
          <a:stretch>
            <a:fillRect/>
          </a:stretch>
        </p:blipFill>
        <p:spPr bwMode="auto">
          <a:xfrm>
            <a:off x="7010400" y="3048000"/>
            <a:ext cx="1981200" cy="2314786"/>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60578"/>
                                        </p:tgtEl>
                                        <p:attrNameLst>
                                          <p:attrName>style.visibility</p:attrName>
                                        </p:attrNameLst>
                                      </p:cBhvr>
                                      <p:to>
                                        <p:strVal val="visible"/>
                                      </p:to>
                                    </p:set>
                                    <p:animEffect transition="in" filter="fade">
                                      <p:cBhvr>
                                        <p:cTn id="7" dur="600">
                                          <p:stCondLst>
                                            <p:cond delay="0"/>
                                          </p:stCondLst>
                                        </p:cTn>
                                        <p:tgtEl>
                                          <p:spTgt spid="1560578"/>
                                        </p:tgtEl>
                                      </p:cBhvr>
                                    </p:animEffect>
                                    <p:anim calcmode="lin" valueType="num">
                                      <p:cBhvr>
                                        <p:cTn id="8" dur="600" fill="hold">
                                          <p:stCondLst>
                                            <p:cond delay="0"/>
                                          </p:stCondLst>
                                        </p:cTn>
                                        <p:tgtEl>
                                          <p:spTgt spid="156057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6057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6057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057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txBody>
          <a:bodyPr/>
          <a:lstStyle/>
          <a:p>
            <a:pPr>
              <a:buClr>
                <a:srgbClr val="FF99FF"/>
              </a:buClr>
              <a:defRPr/>
            </a:pPr>
            <a:r>
              <a:rPr lang="en-US" sz="4000" b="1" u="sng" dirty="0" smtClean="0">
                <a:latin typeface="Garamond" pitchFamily="18" charset="0"/>
              </a:rPr>
              <a:t>CYBERCRIME</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838200" y="1371600"/>
            <a:ext cx="3404151" cy="22860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smtClean="0"/>
              <a:t>© of images belongs to the respective copyright holders</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838200" y="3810000"/>
            <a:ext cx="3657600" cy="2286000"/>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6858000" y="457200"/>
            <a:ext cx="1676400" cy="2209801"/>
          </a:xfrm>
          <a:prstGeom prst="rect">
            <a:avLst/>
          </a:prstGeom>
          <a:noFill/>
          <a:ln w="9525">
            <a:noFill/>
            <a:miter lim="800000"/>
            <a:headEnd/>
            <a:tailEnd/>
          </a:ln>
          <a:effectLst/>
        </p:spPr>
      </p:pic>
      <p:pic>
        <p:nvPicPr>
          <p:cNvPr id="12290" name="Picture 2" descr="C:\Users\Hp\Downloads\CRIMES MOBILE BOOK.jpg"/>
          <p:cNvPicPr>
            <a:picLocks noChangeAspect="1" noChangeArrowheads="1"/>
          </p:cNvPicPr>
          <p:nvPr/>
        </p:nvPicPr>
        <p:blipFill>
          <a:blip r:embed="rId5"/>
          <a:srcRect/>
          <a:stretch>
            <a:fillRect/>
          </a:stretch>
        </p:blipFill>
        <p:spPr bwMode="auto">
          <a:xfrm>
            <a:off x="5638800" y="2895600"/>
            <a:ext cx="3505200" cy="350520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xfrm>
            <a:off x="1066800" y="555625"/>
            <a:ext cx="7543800" cy="1181100"/>
          </a:xfrm>
        </p:spPr>
        <p:txBody>
          <a:bodyPr/>
          <a:lstStyle/>
          <a:p>
            <a:pPr algn="ctr" eaLnBrk="1" hangingPunct="1"/>
            <a:r>
              <a:rPr lang="en-US" sz="3600" b="1" u="sng" dirty="0" smtClean="0">
                <a:effectLst>
                  <a:outerShdw blurRad="38100" dist="38100" dir="2700000" algn="tl">
                    <a:srgbClr val="000000">
                      <a:alpha val="43137"/>
                    </a:srgbClr>
                  </a:outerShdw>
                </a:effectLst>
                <a:latin typeface="Garamond" pitchFamily="18" charset="0"/>
              </a:rPr>
              <a:t>CASES</a:t>
            </a:r>
          </a:p>
        </p:txBody>
      </p:sp>
      <p:pic>
        <p:nvPicPr>
          <p:cNvPr id="2" name="Picture 2"/>
          <p:cNvPicPr>
            <a:picLocks noGrp="1" noChangeAspect="1" noChangeArrowheads="1"/>
          </p:cNvPicPr>
          <p:nvPr>
            <p:ph idx="1"/>
          </p:nvPr>
        </p:nvPicPr>
        <p:blipFill>
          <a:blip r:embed="rId3"/>
          <a:srcRect/>
          <a:stretch>
            <a:fillRect/>
          </a:stretch>
        </p:blipFill>
        <p:spPr bwMode="auto">
          <a:xfrm>
            <a:off x="2743200" y="1524000"/>
            <a:ext cx="3799839" cy="2517448"/>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sp>
        <p:nvSpPr>
          <p:cNvPr id="5" name="Rectangle 4"/>
          <p:cNvSpPr/>
          <p:nvPr/>
        </p:nvSpPr>
        <p:spPr>
          <a:xfrm>
            <a:off x="838200" y="4572000"/>
            <a:ext cx="7086599" cy="1569660"/>
          </a:xfrm>
          <a:prstGeom prst="rect">
            <a:avLst/>
          </a:prstGeom>
        </p:spPr>
        <p:txBody>
          <a:bodyPr wrap="square">
            <a:spAutoFit/>
          </a:bodyPr>
          <a:lstStyle/>
          <a:p>
            <a:pPr algn="just">
              <a:buClrTx/>
              <a:buFont typeface="Wingdings" pitchFamily="2" charset="2"/>
              <a:buChar char="Ø"/>
            </a:pPr>
            <a:r>
              <a:rPr lang="en-US" sz="3200" b="1" dirty="0" smtClean="0">
                <a:latin typeface="Garamond" pitchFamily="18" charset="0"/>
              </a:rPr>
              <a:t>Baazee.com case</a:t>
            </a:r>
          </a:p>
          <a:p>
            <a:pPr algn="just">
              <a:buClrTx/>
              <a:buFont typeface="Wingdings" pitchFamily="2" charset="2"/>
              <a:buChar char="Ø"/>
            </a:pPr>
            <a:r>
              <a:rPr lang="en-US" sz="3200" b="1" dirty="0" smtClean="0">
                <a:latin typeface="Garamond" pitchFamily="18" charset="0"/>
              </a:rPr>
              <a:t>Famous Bank NSP case-2003</a:t>
            </a:r>
          </a:p>
          <a:p>
            <a:pPr algn="just">
              <a:buClrTx/>
              <a:buFont typeface="Wingdings" pitchFamily="2" charset="2"/>
              <a:buChar char="Ø"/>
            </a:pPr>
            <a:r>
              <a:rPr lang="en-US" sz="3200" b="1" dirty="0" err="1" smtClean="0">
                <a:effectLst>
                  <a:outerShdw blurRad="38100" dist="38100" dir="2700000" algn="tl">
                    <a:srgbClr val="000000">
                      <a:alpha val="43137"/>
                    </a:srgbClr>
                  </a:outerShdw>
                </a:effectLst>
                <a:latin typeface="Garamond" pitchFamily="18" charset="0"/>
              </a:rPr>
              <a:t>Umashankar</a:t>
            </a:r>
            <a:r>
              <a:rPr lang="en-US" sz="3200" b="1" dirty="0" smtClean="0">
                <a:effectLst>
                  <a:outerShdw blurRad="38100" dist="38100" dir="2700000" algn="tl">
                    <a:srgbClr val="000000">
                      <a:alpha val="43137"/>
                    </a:srgbClr>
                  </a:outerShdw>
                </a:effectLst>
                <a:latin typeface="Garamond" pitchFamily="18" charset="0"/>
              </a:rPr>
              <a:t>  Case</a:t>
            </a:r>
            <a:endParaRPr lang="en-US" sz="3200" b="1" dirty="0" smtClean="0">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600">
                                          <p:stCondLst>
                                            <p:cond delay="0"/>
                                          </p:stCondLst>
                                        </p:cTn>
                                        <p:tgtEl>
                                          <p:spTgt spid="1546242"/>
                                        </p:tgtEl>
                                      </p:cBhvr>
                                    </p:animEffect>
                                    <p:anim calcmode="lin" valueType="num">
                                      <p:cBhvr>
                                        <p:cTn id="8" dur="600" fill="hold">
                                          <p:stCondLst>
                                            <p:cond delay="0"/>
                                          </p:stCondLst>
                                        </p:cTn>
                                        <p:tgtEl>
                                          <p:spTgt spid="15462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title"/>
          </p:nvPr>
        </p:nvSpPr>
        <p:spPr>
          <a:xfrm>
            <a:off x="304800" y="304800"/>
            <a:ext cx="8686800" cy="838200"/>
          </a:xfrm>
        </p:spPr>
        <p:txBody>
          <a:bodyPr>
            <a:normAutofit/>
          </a:bodyPr>
          <a:lstStyle/>
          <a:p>
            <a:pPr algn="ctr"/>
            <a:r>
              <a:rPr lang="en-US" sz="4000" b="1" u="sng" dirty="0" smtClean="0">
                <a:solidFill>
                  <a:schemeClr val="tx2">
                    <a:lumMod val="75000"/>
                  </a:schemeClr>
                </a:solidFill>
                <a:effectLst>
                  <a:outerShdw blurRad="38100" dist="38100" dir="2700000" algn="tl">
                    <a:srgbClr val="000000">
                      <a:alpha val="43137"/>
                    </a:srgbClr>
                  </a:outerShdw>
                </a:effectLst>
                <a:latin typeface="Garamond" pitchFamily="18" charset="0"/>
              </a:rPr>
              <a:t>CYBERLAW </a:t>
            </a:r>
            <a:r>
              <a:rPr lang="en-US" sz="4000" b="1" u="sng" dirty="0">
                <a:solidFill>
                  <a:schemeClr val="tx2">
                    <a:lumMod val="75000"/>
                  </a:schemeClr>
                </a:solidFill>
                <a:effectLst>
                  <a:outerShdw blurRad="38100" dist="38100" dir="2700000" algn="tl">
                    <a:srgbClr val="000000">
                      <a:alpha val="43137"/>
                    </a:srgbClr>
                  </a:outerShdw>
                </a:effectLst>
                <a:latin typeface="Garamond" pitchFamily="18" charset="0"/>
              </a:rPr>
              <a:t>IN INDIA</a:t>
            </a:r>
          </a:p>
        </p:txBody>
      </p:sp>
      <p:pic>
        <p:nvPicPr>
          <p:cNvPr id="1027" name="Picture 3"/>
          <p:cNvPicPr>
            <a:picLocks noGrp="1" noChangeAspect="1" noChangeArrowheads="1"/>
          </p:cNvPicPr>
          <p:nvPr>
            <p:ph idx="1"/>
          </p:nvPr>
        </p:nvPicPr>
        <p:blipFill>
          <a:blip r:embed="rId3" cstate="print"/>
          <a:srcRect/>
          <a:stretch>
            <a:fillRect/>
          </a:stretch>
        </p:blipFill>
        <p:spPr bwMode="auto">
          <a:xfrm>
            <a:off x="5334000" y="1600200"/>
            <a:ext cx="3517232" cy="4608785"/>
          </a:xfrm>
          <a:prstGeom prst="rect">
            <a:avLst/>
          </a:prstGeom>
          <a:noFill/>
          <a:ln w="9525">
            <a:noFill/>
            <a:miter lim="800000"/>
            <a:headEnd/>
            <a:tailEnd/>
          </a:ln>
          <a:effectLst/>
        </p:spPr>
      </p:pic>
      <p:sp>
        <p:nvSpPr>
          <p:cNvPr id="4" name="Footer Placeholder 3"/>
          <p:cNvSpPr>
            <a:spLocks noGrp="1"/>
          </p:cNvSpPr>
          <p:nvPr>
            <p:ph type="ftr" sz="quarter" idx="11"/>
          </p:nvPr>
        </p:nvSpPr>
        <p:spPr>
          <a:xfrm>
            <a:off x="3276600" y="6400800"/>
            <a:ext cx="2895600" cy="288925"/>
          </a:xfrm>
        </p:spPr>
        <p:txBody>
          <a:bodyPr/>
          <a:lstStyle/>
          <a:p>
            <a:pPr algn="ctr">
              <a:defRPr/>
            </a:pPr>
            <a:r>
              <a:rPr lang="en-US" b="1" dirty="0" smtClean="0">
                <a:solidFill>
                  <a:schemeClr val="tx2">
                    <a:lumMod val="75000"/>
                  </a:schemeClr>
                </a:solidFill>
                <a:latin typeface="Garamond" pitchFamily="18" charset="0"/>
              </a:rPr>
              <a:t>© of images belongs to the respective copyright holders</a:t>
            </a:r>
            <a:endParaRPr lang="en-US" b="1" dirty="0">
              <a:solidFill>
                <a:schemeClr val="tx2">
                  <a:lumMod val="75000"/>
                </a:schemeClr>
              </a:solidFill>
              <a:latin typeface="Garamond" pitchFamily="18" charset="0"/>
            </a:endParaRPr>
          </a:p>
        </p:txBody>
      </p:sp>
      <p:pic>
        <p:nvPicPr>
          <p:cNvPr id="10243" name="Picture 3" descr="C:\Users\Hp\Downloads\TEXTBOOK.jpg"/>
          <p:cNvPicPr>
            <a:picLocks noChangeAspect="1" noChangeArrowheads="1"/>
          </p:cNvPicPr>
          <p:nvPr/>
        </p:nvPicPr>
        <p:blipFill>
          <a:blip r:embed="rId4"/>
          <a:srcRect/>
          <a:stretch>
            <a:fillRect/>
          </a:stretch>
        </p:blipFill>
        <p:spPr bwMode="auto">
          <a:xfrm>
            <a:off x="2819400" y="1295400"/>
            <a:ext cx="2286000" cy="3200400"/>
          </a:xfrm>
          <a:prstGeom prst="rect">
            <a:avLst/>
          </a:prstGeom>
          <a:noFill/>
        </p:spPr>
      </p:pic>
      <p:pic>
        <p:nvPicPr>
          <p:cNvPr id="10244" name="Picture 4" descr="C:\Users\Hp\Downloads\ctip.jpg"/>
          <p:cNvPicPr>
            <a:picLocks noChangeAspect="1" noChangeArrowheads="1"/>
          </p:cNvPicPr>
          <p:nvPr/>
        </p:nvPicPr>
        <p:blipFill>
          <a:blip r:embed="rId5"/>
          <a:srcRect/>
          <a:stretch>
            <a:fillRect/>
          </a:stretch>
        </p:blipFill>
        <p:spPr bwMode="auto">
          <a:xfrm>
            <a:off x="304800" y="2514600"/>
            <a:ext cx="2357748" cy="3276600"/>
          </a:xfrm>
          <a:prstGeom prst="rect">
            <a:avLst/>
          </a:prstGeom>
          <a:noFill/>
        </p:spPr>
      </p:pic>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1026"/>
          <p:cNvSpPr>
            <a:spLocks noGrp="1" noChangeArrowheads="1"/>
          </p:cNvSpPr>
          <p:nvPr>
            <p:ph type="title"/>
          </p:nvPr>
        </p:nvSpPr>
        <p:spPr>
          <a:xfrm>
            <a:off x="609600" y="76200"/>
            <a:ext cx="7848600" cy="17526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b="1" u="sng" dirty="0">
                <a:solidFill>
                  <a:schemeClr val="tx2">
                    <a:lumMod val="75000"/>
                  </a:schemeClr>
                </a:solidFill>
                <a:latin typeface="Garamond" pitchFamily="18" charset="0"/>
                <a:cs typeface="Times New Roman" pitchFamily="18" charset="0"/>
              </a:rPr>
              <a:t>THE IT ACT, 2000 – INDIA’S FIRST CYBERLAW</a:t>
            </a:r>
          </a:p>
        </p:txBody>
      </p:sp>
      <p:pic>
        <p:nvPicPr>
          <p:cNvPr id="8" name="Content Placeholder 7" descr="ecommerce.jpg"/>
          <p:cNvPicPr>
            <a:picLocks noGrp="1" noChangeAspect="1"/>
          </p:cNvPicPr>
          <p:nvPr>
            <p:ph idx="1"/>
          </p:nvPr>
        </p:nvPicPr>
        <p:blipFill>
          <a:blip r:embed="rId2" cstate="print"/>
          <a:stretch>
            <a:fillRect/>
          </a:stretch>
        </p:blipFill>
        <p:spPr>
          <a:xfrm>
            <a:off x="2971800" y="3276600"/>
            <a:ext cx="2438400" cy="2131027"/>
          </a:xfrm>
        </p:spPr>
      </p:pic>
      <p:sp>
        <p:nvSpPr>
          <p:cNvPr id="4" name="Footer Placeholder 3"/>
          <p:cNvSpPr>
            <a:spLocks noGrp="1"/>
          </p:cNvSpPr>
          <p:nvPr>
            <p:ph type="ftr" sz="quarter" idx="11"/>
          </p:nvPr>
        </p:nvSpPr>
        <p:spPr>
          <a:xfrm>
            <a:off x="2743200" y="6172200"/>
            <a:ext cx="2895600" cy="457200"/>
          </a:xfrm>
        </p:spPr>
        <p:txBody>
          <a:bodyPr/>
          <a:lstStyle/>
          <a:p>
            <a:pPr algn="ctr">
              <a:defRPr/>
            </a:pPr>
            <a:r>
              <a:rPr lang="en-US" b="1" dirty="0" smtClean="0">
                <a:solidFill>
                  <a:schemeClr val="tx2">
                    <a:lumMod val="75000"/>
                  </a:schemeClr>
                </a:solidFill>
                <a:latin typeface="Garamond" pitchFamily="18" charset="0"/>
              </a:rPr>
              <a:t>© of images belongs to the respective copyright holders</a:t>
            </a:r>
            <a:endParaRPr lang="en-US" b="1" dirty="0">
              <a:solidFill>
                <a:schemeClr val="tx2">
                  <a:lumMod val="75000"/>
                </a:schemeClr>
              </a:solidFill>
              <a:latin typeface="Garamond" pitchFamily="18" charset="0"/>
            </a:endParaRPr>
          </a:p>
        </p:txBody>
      </p:sp>
      <p:pic>
        <p:nvPicPr>
          <p:cNvPr id="5" name="Picture 4"/>
          <p:cNvPicPr>
            <a:picLocks noChangeAspect="1" noChangeArrowheads="1"/>
          </p:cNvPicPr>
          <p:nvPr/>
        </p:nvPicPr>
        <p:blipFill>
          <a:blip r:embed="rId3" cstate="print"/>
          <a:srcRect/>
          <a:stretch>
            <a:fillRect/>
          </a:stretch>
        </p:blipFill>
        <p:spPr bwMode="auto">
          <a:xfrm>
            <a:off x="5791200" y="2133600"/>
            <a:ext cx="2615609" cy="1371600"/>
          </a:xfrm>
          <a:prstGeom prst="rect">
            <a:avLst/>
          </a:prstGeom>
          <a:noFill/>
          <a:ln w="9525">
            <a:noFill/>
            <a:miter lim="800000"/>
            <a:headEnd/>
            <a:tailEnd/>
          </a:ln>
          <a:effectLst/>
        </p:spPr>
      </p:pic>
      <p:pic>
        <p:nvPicPr>
          <p:cNvPr id="6" name="Content Placeholder 4" descr="efiling.jpg"/>
          <p:cNvPicPr>
            <a:picLocks noChangeAspect="1"/>
          </p:cNvPicPr>
          <p:nvPr/>
        </p:nvPicPr>
        <p:blipFill>
          <a:blip r:embed="rId4" cstate="print"/>
          <a:stretch>
            <a:fillRect/>
          </a:stretch>
        </p:blipFill>
        <p:spPr bwMode="auto">
          <a:xfrm>
            <a:off x="5715000" y="3962400"/>
            <a:ext cx="2848466" cy="2133600"/>
          </a:xfrm>
          <a:prstGeom prst="rect">
            <a:avLst/>
          </a:prstGeom>
          <a:noFill/>
          <a:ln w="9525">
            <a:noFill/>
            <a:miter lim="800000"/>
            <a:headEnd/>
            <a:tailEnd/>
          </a:ln>
        </p:spPr>
      </p:pic>
      <p:pic>
        <p:nvPicPr>
          <p:cNvPr id="2050" name="Picture 2"/>
          <p:cNvPicPr>
            <a:picLocks noChangeAspect="1" noChangeArrowheads="1"/>
          </p:cNvPicPr>
          <p:nvPr/>
        </p:nvPicPr>
        <p:blipFill>
          <a:blip r:embed="rId5"/>
          <a:srcRect/>
          <a:stretch>
            <a:fillRect/>
          </a:stretch>
        </p:blipFill>
        <p:spPr bwMode="auto">
          <a:xfrm>
            <a:off x="381000" y="4419600"/>
            <a:ext cx="2057400"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srcRect/>
          <a:stretch>
            <a:fillRect/>
          </a:stretch>
        </p:blipFill>
        <p:spPr bwMode="auto">
          <a:xfrm>
            <a:off x="304800" y="1828800"/>
            <a:ext cx="1981200" cy="2271713"/>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89858" name="Rectangle 1026"/>
          <p:cNvSpPr>
            <a:spLocks noGrp="1" noChangeArrowheads="1"/>
          </p:cNvSpPr>
          <p:nvPr>
            <p:ph type="title"/>
          </p:nvPr>
        </p:nvSpPr>
        <p:spPr>
          <a:xfrm>
            <a:off x="1219200" y="304800"/>
            <a:ext cx="6705600" cy="1295400"/>
          </a:xfrm>
        </p:spPr>
        <p:txBody>
          <a:bodyPr/>
          <a:lstStyle/>
          <a:p>
            <a:r>
              <a:rPr lang="en-US" sz="3600" b="1" u="sng" dirty="0" smtClean="0">
                <a:solidFill>
                  <a:schemeClr val="accent4">
                    <a:lumMod val="25000"/>
                  </a:schemeClr>
                </a:solidFill>
                <a:latin typeface="Garamond" pitchFamily="18" charset="0"/>
              </a:rPr>
              <a:t>FOUR DIFERENT ACTS AS AMENDED BY IT ACT, 2000</a:t>
            </a:r>
            <a:r>
              <a:rPr lang="en-US" sz="4000" u="sng" dirty="0" smtClean="0">
                <a:solidFill>
                  <a:schemeClr val="accent4">
                    <a:lumMod val="25000"/>
                  </a:schemeClr>
                </a:solidFill>
                <a:latin typeface="Garamond" pitchFamily="18" charset="0"/>
              </a:rPr>
              <a:t> </a:t>
            </a:r>
            <a:endParaRPr lang="en-US" sz="4000" u="sng" dirty="0">
              <a:solidFill>
                <a:schemeClr val="accent4">
                  <a:lumMod val="25000"/>
                </a:schemeClr>
              </a:solidFill>
              <a:latin typeface="Garamond" pitchFamily="18" charset="0"/>
            </a:endParaRPr>
          </a:p>
        </p:txBody>
      </p:sp>
      <p:pic>
        <p:nvPicPr>
          <p:cNvPr id="9" name="Content Placeholder 8" descr="indian evidence act.jpg"/>
          <p:cNvPicPr>
            <a:picLocks noGrp="1" noChangeAspect="1"/>
          </p:cNvPicPr>
          <p:nvPr>
            <p:ph idx="1"/>
          </p:nvPr>
        </p:nvPicPr>
        <p:blipFill>
          <a:blip r:embed="rId3" cstate="print"/>
          <a:stretch>
            <a:fillRect/>
          </a:stretch>
        </p:blipFill>
        <p:spPr>
          <a:xfrm>
            <a:off x="609600" y="2362200"/>
            <a:ext cx="1752600" cy="2895600"/>
          </a:xfrm>
        </p:spPr>
      </p:pic>
      <p:sp>
        <p:nvSpPr>
          <p:cNvPr id="4" name="Footer Placeholder 3"/>
          <p:cNvSpPr>
            <a:spLocks noGrp="1"/>
          </p:cNvSpPr>
          <p:nvPr>
            <p:ph type="ftr" sz="quarter" idx="11"/>
          </p:nvPr>
        </p:nvSpPr>
        <p:spPr/>
        <p:txBody>
          <a:bodyPr/>
          <a:lstStyle/>
          <a:p>
            <a:pPr>
              <a:defRPr/>
            </a:pPr>
            <a:r>
              <a:rPr lang="en-US" smtClean="0"/>
              <a:t>© of images belongs to the respective copyright holders</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2667000" y="2362200"/>
            <a:ext cx="1828800" cy="2895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724400" y="2362200"/>
            <a:ext cx="1828800" cy="2895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6781800" y="2362200"/>
            <a:ext cx="1797714" cy="29718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1026"/>
          <p:cNvSpPr>
            <a:spLocks noGrp="1" noChangeArrowheads="1"/>
          </p:cNvSpPr>
          <p:nvPr>
            <p:ph type="title"/>
          </p:nvPr>
        </p:nvSpPr>
        <p:spPr>
          <a:xfrm>
            <a:off x="0" y="304800"/>
            <a:ext cx="9144000" cy="1219200"/>
          </a:xfrm>
        </p:spPr>
        <p:txBody>
          <a:bodyPr/>
          <a:lstStyle/>
          <a:p>
            <a:r>
              <a:rPr lang="en-US" sz="4000" b="1" u="sng" dirty="0">
                <a:latin typeface="Garamond" pitchFamily="18" charset="0"/>
              </a:rPr>
              <a:t>ELECTRONIC CONTRACT</a:t>
            </a:r>
          </a:p>
        </p:txBody>
      </p:sp>
      <p:pic>
        <p:nvPicPr>
          <p:cNvPr id="5" name="Content Placeholder 4" descr="e contract.jpg"/>
          <p:cNvPicPr>
            <a:picLocks noGrp="1" noChangeAspect="1"/>
          </p:cNvPicPr>
          <p:nvPr>
            <p:ph idx="1"/>
          </p:nvPr>
        </p:nvPicPr>
        <p:blipFill>
          <a:blip r:embed="rId2" cstate="print"/>
          <a:stretch>
            <a:fillRect/>
          </a:stretch>
        </p:blipFill>
        <p:spPr>
          <a:xfrm>
            <a:off x="685800" y="1828800"/>
            <a:ext cx="4477691" cy="3270345"/>
          </a:xfrm>
        </p:spPr>
      </p:pic>
      <p:sp>
        <p:nvSpPr>
          <p:cNvPr id="4" name="Footer Placeholder 3"/>
          <p:cNvSpPr>
            <a:spLocks noGrp="1"/>
          </p:cNvSpPr>
          <p:nvPr>
            <p:ph type="ftr" sz="quarter" idx="11"/>
          </p:nvPr>
        </p:nvSpPr>
        <p:spPr/>
        <p:txBody>
          <a:bodyPr/>
          <a:lstStyle/>
          <a:p>
            <a:pPr>
              <a:defRPr/>
            </a:pPr>
            <a:r>
              <a:rPr lang="en-US" smtClean="0"/>
              <a:t>© of images belongs to the respective copyright holders</a:t>
            </a:r>
            <a:endParaRPr lang="en-US" dirty="0"/>
          </a:p>
        </p:txBody>
      </p:sp>
      <p:pic>
        <p:nvPicPr>
          <p:cNvPr id="6" name="Picture 5" descr="LEGAL FRAMEWORK ON ELECTRONIC COMMERCE">
            <a:hlinkClick r:id="rId3"/>
          </p:cNvPr>
          <p:cNvPicPr/>
          <p:nvPr/>
        </p:nvPicPr>
        <p:blipFill>
          <a:blip r:embed="rId4"/>
          <a:srcRect/>
          <a:stretch>
            <a:fillRect/>
          </a:stretch>
        </p:blipFill>
        <p:spPr bwMode="auto">
          <a:xfrm>
            <a:off x="5943600" y="2819400"/>
            <a:ext cx="2819400" cy="3429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xfrm>
            <a:off x="685800" y="228600"/>
            <a:ext cx="7543800" cy="1181100"/>
          </a:xfrm>
        </p:spPr>
        <p:txBody>
          <a:bodyPr>
            <a:noAutofit/>
          </a:bodyPr>
          <a:lstStyle/>
          <a:p>
            <a:pPr algn="ctr" eaLnBrk="1" hangingPunct="1"/>
            <a:r>
              <a:rPr lang="en-US" sz="3200" b="1" u="sng" dirty="0" smtClean="0">
                <a:solidFill>
                  <a:srgbClr val="C00214"/>
                </a:solidFill>
                <a:effectLst>
                  <a:outerShdw blurRad="38100" dist="38100" dir="2700000" algn="tl">
                    <a:srgbClr val="000000">
                      <a:alpha val="43137"/>
                    </a:srgbClr>
                  </a:outerShdw>
                </a:effectLst>
                <a:latin typeface="Garamond" pitchFamily="18" charset="0"/>
              </a:rPr>
              <a:t>PATHANKOT ATTACKS – CYBER WAR AGAINST INDIA </a:t>
            </a:r>
          </a:p>
        </p:txBody>
      </p:sp>
      <p:pic>
        <p:nvPicPr>
          <p:cNvPr id="20481" name="Picture 1"/>
          <p:cNvPicPr>
            <a:picLocks noGrp="1" noChangeAspect="1" noChangeArrowheads="1"/>
          </p:cNvPicPr>
          <p:nvPr>
            <p:ph idx="1"/>
          </p:nvPr>
        </p:nvPicPr>
        <p:blipFill>
          <a:blip r:embed="rId4"/>
          <a:srcRect/>
          <a:stretch>
            <a:fillRect/>
          </a:stretch>
        </p:blipFill>
        <p:spPr bwMode="auto">
          <a:xfrm>
            <a:off x="685800" y="1524000"/>
            <a:ext cx="4746170" cy="2657856"/>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dirty="0" smtClean="0">
                <a:solidFill>
                  <a:srgbClr val="C00214"/>
                </a:solidFill>
              </a:rPr>
              <a:t>© of images belongs to the respective copyright holders</a:t>
            </a:r>
            <a:endParaRPr lang="en-US" dirty="0">
              <a:solidFill>
                <a:srgbClr val="C00214"/>
              </a:solidFill>
            </a:endParaRPr>
          </a:p>
        </p:txBody>
      </p:sp>
      <p:pic>
        <p:nvPicPr>
          <p:cNvPr id="20482" name="Picture 2"/>
          <p:cNvPicPr>
            <a:picLocks noChangeAspect="1" noChangeArrowheads="1"/>
          </p:cNvPicPr>
          <p:nvPr/>
        </p:nvPicPr>
        <p:blipFill>
          <a:blip r:embed="rId5"/>
          <a:srcRect/>
          <a:stretch>
            <a:fillRect/>
          </a:stretch>
        </p:blipFill>
        <p:spPr bwMode="auto">
          <a:xfrm>
            <a:off x="5638800" y="3733800"/>
            <a:ext cx="3153008" cy="22098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600">
                                          <p:stCondLst>
                                            <p:cond delay="0"/>
                                          </p:stCondLst>
                                        </p:cTn>
                                        <p:tgtEl>
                                          <p:spTgt spid="1546242"/>
                                        </p:tgtEl>
                                      </p:cBhvr>
                                    </p:animEffect>
                                    <p:anim calcmode="lin" valueType="num">
                                      <p:cBhvr>
                                        <p:cTn id="8" dur="600" fill="hold">
                                          <p:stCondLst>
                                            <p:cond delay="0"/>
                                          </p:stCondLst>
                                        </p:cTn>
                                        <p:tgtEl>
                                          <p:spTgt spid="15462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838200" y="609600"/>
            <a:ext cx="7543800" cy="1371600"/>
          </a:xfrm>
        </p:spPr>
        <p:txBody>
          <a:bodyPr/>
          <a:lstStyle/>
          <a:p>
            <a:pPr>
              <a:buClr>
                <a:srgbClr val="FF99FF"/>
              </a:buClr>
              <a:defRPr/>
            </a:pPr>
            <a:endParaRPr lang="en-US" sz="4300" b="1" u="sng" dirty="0" smtClean="0">
              <a:latin typeface="Garamond" pitchFamily="18" charset="0"/>
            </a:endParaRPr>
          </a:p>
        </p:txBody>
      </p:sp>
      <p:pic>
        <p:nvPicPr>
          <p:cNvPr id="4" name="Picture 2" descr="http://www.busi.mun.ca/gardinercentre/02programs/13_emarketing_certificate/social_media_sites1.jpg"/>
          <p:cNvPicPr>
            <a:picLocks noChangeAspect="1" noChangeArrowheads="1"/>
          </p:cNvPicPr>
          <p:nvPr/>
        </p:nvPicPr>
        <p:blipFill>
          <a:blip r:embed="rId2" cstate="print"/>
          <a:srcRect/>
          <a:stretch>
            <a:fillRect/>
          </a:stretch>
        </p:blipFill>
        <p:spPr bwMode="auto">
          <a:xfrm>
            <a:off x="609600" y="189271"/>
            <a:ext cx="8001000" cy="6390969"/>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pPr>
              <a:defRPr/>
            </a:pPr>
            <a:r>
              <a:rPr lang="en-US" smtClean="0"/>
              <a:t>© of images belongs to the respective copyright holders</a:t>
            </a:r>
            <a:endParaRPr lang="en-US" dirty="0"/>
          </a:p>
        </p:txBody>
      </p:sp>
    </p:spTree>
    <p:extLst>
      <p:ext uri="{BB962C8B-B14F-4D97-AF65-F5344CB8AC3E}">
        <p14:creationId xmlns:p14="http://schemas.microsoft.com/office/powerpoint/2010/main" xmlns="" val="3603185040"/>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838200" y="609600"/>
            <a:ext cx="7543800" cy="1371600"/>
          </a:xfrm>
        </p:spPr>
        <p:txBody>
          <a:bodyPr/>
          <a:lstStyle/>
          <a:p>
            <a:r>
              <a:rPr lang="en-US" sz="3600" b="1" u="sng" dirty="0" smtClean="0">
                <a:latin typeface="Garamond" pitchFamily="18" charset="0"/>
              </a:rPr>
              <a:t>INTERMEDIARIES &amp; CYBERLAW </a:t>
            </a:r>
            <a:endParaRPr lang="en-US" sz="3600" b="1" u="sng" dirty="0">
              <a:latin typeface="Garamond" pitchFamily="18"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066800" y="1905000"/>
            <a:ext cx="4492879" cy="2298318"/>
          </a:xfrm>
          <a:prstGeom prst="rect">
            <a:avLst/>
          </a:prstGeom>
          <a:noFill/>
          <a:ln w="9525">
            <a:noFill/>
            <a:miter lim="800000"/>
            <a:headEnd/>
            <a:tailEnd/>
          </a:ln>
          <a:effectLst/>
        </p:spPr>
      </p:pic>
      <p:sp>
        <p:nvSpPr>
          <p:cNvPr id="5" name="Footer Placeholder 4"/>
          <p:cNvSpPr>
            <a:spLocks noGrp="1"/>
          </p:cNvSpPr>
          <p:nvPr>
            <p:ph type="ftr" sz="quarter" idx="11"/>
          </p:nvPr>
        </p:nvSpPr>
        <p:spPr>
          <a:xfrm>
            <a:off x="3352800" y="6248400"/>
            <a:ext cx="2895600" cy="288925"/>
          </a:xfrm>
        </p:spPr>
        <p:txBody>
          <a:bodyPr/>
          <a:lstStyle/>
          <a:p>
            <a:pPr algn="ctr">
              <a:defRPr/>
            </a:pPr>
            <a:r>
              <a:rPr lang="en-US" b="1" dirty="0" smtClean="0">
                <a:solidFill>
                  <a:schemeClr val="accent4">
                    <a:lumMod val="25000"/>
                  </a:schemeClr>
                </a:solidFill>
                <a:latin typeface="Garamond" pitchFamily="18" charset="0"/>
              </a:rPr>
              <a:t>© of images belongs to the respective copyright holders</a:t>
            </a:r>
            <a:endParaRPr lang="en-US" b="1" dirty="0">
              <a:solidFill>
                <a:schemeClr val="accent4">
                  <a:lumMod val="25000"/>
                </a:schemeClr>
              </a:solidFill>
              <a:latin typeface="Garamond" pitchFamily="18"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033" name="Object 1"/>
          <p:cNvGraphicFramePr>
            <a:graphicFrameLocks noChangeAspect="1"/>
          </p:cNvGraphicFramePr>
          <p:nvPr/>
        </p:nvGraphicFramePr>
        <p:xfrm>
          <a:off x="6019800" y="2743200"/>
          <a:ext cx="2590800" cy="3254368"/>
        </p:xfrm>
        <a:graphic>
          <a:graphicData uri="http://schemas.openxmlformats.org/presentationml/2006/ole">
            <p:oleObj spid="_x0000_s2055" name="Bitmap Image" r:id="rId4" imgW="1996613" imgH="3040644" progId="PBrush">
              <p:embed/>
            </p:oleObj>
          </a:graphicData>
        </a:graphic>
      </p:graphicFrame>
      <p:pic>
        <p:nvPicPr>
          <p:cNvPr id="8" name="Picture 7" descr="LAW OF INTERMEDIARIES">
            <a:hlinkClick r:id="rId5"/>
          </p:cNvPr>
          <p:cNvPicPr/>
          <p:nvPr/>
        </p:nvPicPr>
        <p:blipFill>
          <a:blip r:embed="rId6"/>
          <a:srcRect/>
          <a:stretch>
            <a:fillRect/>
          </a:stretch>
        </p:blipFill>
        <p:spPr bwMode="auto">
          <a:xfrm>
            <a:off x="1066800" y="4419600"/>
            <a:ext cx="1981200" cy="2286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a:xfrm>
            <a:off x="457200" y="152400"/>
            <a:ext cx="8382000" cy="2133600"/>
          </a:xfrm>
        </p:spPr>
        <p:txBody>
          <a:bodyPr/>
          <a:lstStyle/>
          <a:p>
            <a:pPr algn="ctr"/>
            <a:r>
              <a:rPr lang="en-US" sz="3200" b="1" u="sng" dirty="0" smtClean="0">
                <a:solidFill>
                  <a:schemeClr val="accent4">
                    <a:lumMod val="25000"/>
                  </a:schemeClr>
                </a:solidFill>
                <a:latin typeface="Garamond" pitchFamily="18" charset="0"/>
              </a:rPr>
              <a:t>INTERMEDIARIES AND DUE DILIGENCE UNDER THE IT ACT, 2000</a:t>
            </a:r>
            <a:endParaRPr lang="en-US" sz="3200" b="1" dirty="0">
              <a:solidFill>
                <a:schemeClr val="accent4">
                  <a:lumMod val="25000"/>
                </a:schemeClr>
              </a:solidFill>
              <a:latin typeface="Garamond" pitchFamily="18" charset="0"/>
            </a:endParaRPr>
          </a:p>
        </p:txBody>
      </p:sp>
      <p:sp>
        <p:nvSpPr>
          <p:cNvPr id="1640451" name="Rectangle 3"/>
          <p:cNvSpPr>
            <a:spLocks noGrp="1" noChangeArrowheads="1"/>
          </p:cNvSpPr>
          <p:nvPr>
            <p:ph idx="1"/>
          </p:nvPr>
        </p:nvSpPr>
        <p:spPr>
          <a:xfrm>
            <a:off x="533400" y="2057400"/>
            <a:ext cx="8305800" cy="3886200"/>
          </a:xfrm>
        </p:spPr>
        <p:txBody>
          <a:bodyPr>
            <a:normAutofit fontScale="92500"/>
          </a:bodyPr>
          <a:lstStyle/>
          <a:p>
            <a:pPr algn="just">
              <a:buClrTx/>
              <a:buFont typeface="Wingdings" pitchFamily="2" charset="2"/>
              <a:buChar char="Ø"/>
            </a:pPr>
            <a:r>
              <a:rPr lang="en-US" sz="3600" b="1" dirty="0" smtClean="0">
                <a:solidFill>
                  <a:schemeClr val="accent4">
                    <a:lumMod val="25000"/>
                  </a:schemeClr>
                </a:solidFill>
                <a:latin typeface="Garamond" pitchFamily="18" charset="0"/>
              </a:rPr>
              <a:t>Intermediaries are required to do due diligence under the terms of the amended Information Technology Act, 2000. </a:t>
            </a:r>
          </a:p>
          <a:p>
            <a:pPr algn="just">
              <a:buClrTx/>
              <a:buFont typeface="Wingdings" pitchFamily="2" charset="2"/>
              <a:buChar char="Ø"/>
            </a:pPr>
            <a:r>
              <a:rPr lang="en-US" sz="3600" b="1" dirty="0" smtClean="0">
                <a:solidFill>
                  <a:schemeClr val="accent4">
                    <a:lumMod val="25000"/>
                  </a:schemeClr>
                </a:solidFill>
                <a:latin typeface="Garamond" pitchFamily="18" charset="0"/>
              </a:rPr>
              <a:t>This due diligence must be done to ensure compliance with the relevant parameters of the amended Information Technology Act, 2000.</a:t>
            </a:r>
            <a:endParaRPr lang="en-US" sz="3600" b="1" dirty="0">
              <a:solidFill>
                <a:schemeClr val="accent4">
                  <a:lumMod val="25000"/>
                </a:schemeClr>
              </a:solidFill>
              <a:latin typeface="Garamond" pitchFamily="18" charset="0"/>
            </a:endParaRPr>
          </a:p>
        </p:txBody>
      </p:sp>
      <p:sp>
        <p:nvSpPr>
          <p:cNvPr id="4" name="Footer Placeholder 3"/>
          <p:cNvSpPr>
            <a:spLocks noGrp="1"/>
          </p:cNvSpPr>
          <p:nvPr>
            <p:ph type="ftr" sz="quarter" idx="11"/>
          </p:nvPr>
        </p:nvSpPr>
        <p:spPr/>
        <p:txBody>
          <a:bodyPr/>
          <a:lstStyle/>
          <a:p>
            <a:pPr>
              <a:defRPr/>
            </a:pPr>
            <a:r>
              <a:rPr lang="en-US" b="1" dirty="0" smtClean="0">
                <a:solidFill>
                  <a:schemeClr val="accent4">
                    <a:lumMod val="25000"/>
                  </a:schemeClr>
                </a:solidFill>
              </a:rPr>
              <a:t>© of images belongs to the respective copyright holders</a:t>
            </a:r>
            <a:endParaRPr lang="en-US" b="1" dirty="0">
              <a:solidFill>
                <a:schemeClr val="accent4">
                  <a:lumMod val="25000"/>
                </a:schemeClr>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40450"/>
                                        </p:tgtEl>
                                        <p:attrNameLst>
                                          <p:attrName>style.visibility</p:attrName>
                                        </p:attrNameLst>
                                      </p:cBhvr>
                                      <p:to>
                                        <p:strVal val="visible"/>
                                      </p:to>
                                    </p:set>
                                    <p:anim calcmode="lin" valueType="num">
                                      <p:cBhvr>
                                        <p:cTn id="7" dur="500" fill="hold"/>
                                        <p:tgtEl>
                                          <p:spTgt spid="1640450"/>
                                        </p:tgtEl>
                                        <p:attrNameLst>
                                          <p:attrName>ppt_w</p:attrName>
                                        </p:attrNameLst>
                                      </p:cBhvr>
                                      <p:tavLst>
                                        <p:tav tm="0">
                                          <p:val>
                                            <p:fltVal val="0"/>
                                          </p:val>
                                        </p:tav>
                                        <p:tav tm="100000">
                                          <p:val>
                                            <p:strVal val="#ppt_w"/>
                                          </p:val>
                                        </p:tav>
                                      </p:tavLst>
                                    </p:anim>
                                    <p:anim calcmode="lin" valueType="num">
                                      <p:cBhvr>
                                        <p:cTn id="8" dur="500" fill="hold"/>
                                        <p:tgtEl>
                                          <p:spTgt spid="16404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40451">
                                            <p:txEl>
                                              <p:pRg st="0" end="0"/>
                                            </p:txEl>
                                          </p:spTgt>
                                        </p:tgtEl>
                                        <p:attrNameLst>
                                          <p:attrName>style.visibility</p:attrName>
                                        </p:attrNameLst>
                                      </p:cBhvr>
                                      <p:to>
                                        <p:strVal val="visible"/>
                                      </p:to>
                                    </p:set>
                                    <p:anim calcmode="lin" valueType="num">
                                      <p:cBhvr>
                                        <p:cTn id="13" dur="500" fill="hold"/>
                                        <p:tgtEl>
                                          <p:spTgt spid="16404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40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40451">
                                            <p:txEl>
                                              <p:pRg st="1" end="1"/>
                                            </p:txEl>
                                          </p:spTgt>
                                        </p:tgtEl>
                                        <p:attrNameLst>
                                          <p:attrName>style.visibility</p:attrName>
                                        </p:attrNameLst>
                                      </p:cBhvr>
                                      <p:to>
                                        <p:strVal val="visible"/>
                                      </p:to>
                                    </p:set>
                                    <p:anim calcmode="lin" valueType="num">
                                      <p:cBhvr>
                                        <p:cTn id="19" dur="500" fill="hold"/>
                                        <p:tgtEl>
                                          <p:spTgt spid="16404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64045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50" grpId="0" autoUpdateAnimBg="0"/>
      <p:bldP spid="164045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a:xfrm>
            <a:off x="457200" y="152400"/>
            <a:ext cx="8382000" cy="1676400"/>
          </a:xfrm>
        </p:spPr>
        <p:txBody>
          <a:bodyPr/>
          <a:lstStyle/>
          <a:p>
            <a:r>
              <a:rPr lang="en-US" sz="3200" b="1" u="sng" dirty="0" smtClean="0">
                <a:solidFill>
                  <a:schemeClr val="accent4">
                    <a:lumMod val="10000"/>
                  </a:schemeClr>
                </a:solidFill>
                <a:latin typeface="Garamond" pitchFamily="18" charset="0"/>
              </a:rPr>
              <a:t>LIABILITIES OF INTERMEDIARIES AND THE INDIAN CYBERLAW </a:t>
            </a:r>
            <a:endParaRPr lang="en-US" sz="3200" b="1" dirty="0">
              <a:solidFill>
                <a:schemeClr val="accent4">
                  <a:lumMod val="10000"/>
                </a:schemeClr>
              </a:solidFill>
              <a:latin typeface="Garamond" pitchFamily="18" charset="0"/>
            </a:endParaRPr>
          </a:p>
        </p:txBody>
      </p:sp>
      <p:sp>
        <p:nvSpPr>
          <p:cNvPr id="1640451" name="Rectangle 3"/>
          <p:cNvSpPr>
            <a:spLocks noGrp="1" noChangeArrowheads="1"/>
          </p:cNvSpPr>
          <p:nvPr>
            <p:ph idx="1"/>
          </p:nvPr>
        </p:nvSpPr>
        <p:spPr>
          <a:xfrm>
            <a:off x="533400" y="1752600"/>
            <a:ext cx="8305800" cy="4876800"/>
          </a:xfrm>
        </p:spPr>
        <p:txBody>
          <a:bodyPr>
            <a:noAutofit/>
          </a:bodyPr>
          <a:lstStyle/>
          <a:p>
            <a:pPr algn="just">
              <a:buClrTx/>
              <a:buFont typeface="Wingdings" pitchFamily="2" charset="2"/>
              <a:buChar char="Ø"/>
            </a:pPr>
            <a:r>
              <a:rPr lang="en-US" sz="2400" dirty="0" smtClean="0">
                <a:solidFill>
                  <a:schemeClr val="accent4">
                    <a:lumMod val="10000"/>
                  </a:schemeClr>
                </a:solidFill>
                <a:latin typeface="Garamond" pitchFamily="18" charset="0"/>
              </a:rPr>
              <a:t>Liability of intermediaries has been specifically now provided under Section 79 of the amended Information Technology Act, 2000.</a:t>
            </a:r>
          </a:p>
          <a:p>
            <a:pPr algn="just">
              <a:buClrTx/>
              <a:buFont typeface="Wingdings" pitchFamily="2" charset="2"/>
              <a:buChar char="Ø"/>
            </a:pPr>
            <a:r>
              <a:rPr lang="en-US" sz="2400" b="1" dirty="0" smtClean="0">
                <a:solidFill>
                  <a:schemeClr val="accent4">
                    <a:lumMod val="10000"/>
                  </a:schemeClr>
                </a:solidFill>
                <a:latin typeface="Garamond" pitchFamily="18" charset="0"/>
              </a:rPr>
              <a:t>“Google v/s </a:t>
            </a:r>
            <a:r>
              <a:rPr lang="en-US" sz="2400" b="1" dirty="0" err="1" smtClean="0">
                <a:solidFill>
                  <a:schemeClr val="accent4">
                    <a:lumMod val="10000"/>
                  </a:schemeClr>
                </a:solidFill>
                <a:latin typeface="Garamond" pitchFamily="18" charset="0"/>
              </a:rPr>
              <a:t>Vishakha</a:t>
            </a:r>
            <a:r>
              <a:rPr lang="en-US" sz="2400" b="1" dirty="0" smtClean="0">
                <a:solidFill>
                  <a:schemeClr val="accent4">
                    <a:lumMod val="10000"/>
                  </a:schemeClr>
                </a:solidFill>
                <a:latin typeface="Garamond" pitchFamily="18" charset="0"/>
              </a:rPr>
              <a:t>”</a:t>
            </a:r>
            <a:r>
              <a:rPr lang="en-US" sz="2400" dirty="0" smtClean="0">
                <a:solidFill>
                  <a:schemeClr val="accent4">
                    <a:lumMod val="10000"/>
                  </a:schemeClr>
                </a:solidFill>
                <a:latin typeface="Garamond" pitchFamily="18" charset="0"/>
              </a:rPr>
              <a:t> case before the Hon'ble Supreme Court of India.  </a:t>
            </a:r>
          </a:p>
          <a:p>
            <a:pPr algn="just">
              <a:buClrTx/>
              <a:buFont typeface="Wingdings" pitchFamily="2" charset="2"/>
              <a:buChar char="Ø"/>
            </a:pPr>
            <a:r>
              <a:rPr lang="en-US" sz="2400" dirty="0" smtClean="0">
                <a:solidFill>
                  <a:schemeClr val="accent4">
                    <a:lumMod val="10000"/>
                  </a:schemeClr>
                </a:solidFill>
                <a:latin typeface="Garamond" pitchFamily="18" charset="0"/>
              </a:rPr>
              <a:t>The emphasis on exercise of due diligence by intermediaries is an important aspect.  However, enforceability and implementation of the Information Technology Act, 2000 has always been a challenge.  </a:t>
            </a:r>
          </a:p>
          <a:p>
            <a:pPr algn="just">
              <a:buClrTx/>
              <a:buFont typeface="Wingdings" pitchFamily="2" charset="2"/>
              <a:buChar char="Ø"/>
            </a:pPr>
            <a:r>
              <a:rPr lang="en-US" sz="2400" b="1" i="1" dirty="0" smtClean="0">
                <a:solidFill>
                  <a:schemeClr val="accent4">
                    <a:lumMod val="10000"/>
                  </a:schemeClr>
                </a:solidFill>
                <a:latin typeface="Garamond" pitchFamily="18" charset="0"/>
              </a:rPr>
              <a:t>Most of the companies in India comply with the Information Technology Act, 2000 in breach rather than in observance.</a:t>
            </a:r>
            <a:endParaRPr lang="en-US" sz="2400" b="1" i="1" dirty="0">
              <a:solidFill>
                <a:schemeClr val="accent4">
                  <a:lumMod val="10000"/>
                </a:schemeClr>
              </a:solidFill>
              <a:latin typeface="Garamond" pitchFamily="18" charset="0"/>
            </a:endParaRPr>
          </a:p>
        </p:txBody>
      </p:sp>
      <p:sp>
        <p:nvSpPr>
          <p:cNvPr id="4" name="Footer Placeholder 3"/>
          <p:cNvSpPr>
            <a:spLocks noGrp="1"/>
          </p:cNvSpPr>
          <p:nvPr>
            <p:ph type="ftr" sz="quarter" idx="11"/>
          </p:nvPr>
        </p:nvSpPr>
        <p:spPr/>
        <p:txBody>
          <a:bodyPr/>
          <a:lstStyle/>
          <a:p>
            <a:pPr>
              <a:defRPr/>
            </a:pPr>
            <a:r>
              <a:rPr lang="en-US" b="1" dirty="0" smtClean="0">
                <a:solidFill>
                  <a:schemeClr val="accent4">
                    <a:lumMod val="25000"/>
                  </a:schemeClr>
                </a:solidFill>
              </a:rPr>
              <a:t>© of images belongs to the respective copyright holders</a:t>
            </a:r>
            <a:endParaRPr lang="en-US" b="1" dirty="0">
              <a:solidFill>
                <a:schemeClr val="accent4">
                  <a:lumMod val="25000"/>
                </a:schemeClr>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40450"/>
                                        </p:tgtEl>
                                        <p:attrNameLst>
                                          <p:attrName>style.visibility</p:attrName>
                                        </p:attrNameLst>
                                      </p:cBhvr>
                                      <p:to>
                                        <p:strVal val="visible"/>
                                      </p:to>
                                    </p:set>
                                    <p:anim calcmode="lin" valueType="num">
                                      <p:cBhvr>
                                        <p:cTn id="7" dur="500" fill="hold"/>
                                        <p:tgtEl>
                                          <p:spTgt spid="1640450"/>
                                        </p:tgtEl>
                                        <p:attrNameLst>
                                          <p:attrName>ppt_w</p:attrName>
                                        </p:attrNameLst>
                                      </p:cBhvr>
                                      <p:tavLst>
                                        <p:tav tm="0">
                                          <p:val>
                                            <p:fltVal val="0"/>
                                          </p:val>
                                        </p:tav>
                                        <p:tav tm="100000">
                                          <p:val>
                                            <p:strVal val="#ppt_w"/>
                                          </p:val>
                                        </p:tav>
                                      </p:tavLst>
                                    </p:anim>
                                    <p:anim calcmode="lin" valueType="num">
                                      <p:cBhvr>
                                        <p:cTn id="8" dur="500" fill="hold"/>
                                        <p:tgtEl>
                                          <p:spTgt spid="16404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40451">
                                            <p:txEl>
                                              <p:pRg st="0" end="0"/>
                                            </p:txEl>
                                          </p:spTgt>
                                        </p:tgtEl>
                                        <p:attrNameLst>
                                          <p:attrName>style.visibility</p:attrName>
                                        </p:attrNameLst>
                                      </p:cBhvr>
                                      <p:to>
                                        <p:strVal val="visible"/>
                                      </p:to>
                                    </p:set>
                                    <p:anim calcmode="lin" valueType="num">
                                      <p:cBhvr>
                                        <p:cTn id="13" dur="500" fill="hold"/>
                                        <p:tgtEl>
                                          <p:spTgt spid="16404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40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40451">
                                            <p:txEl>
                                              <p:pRg st="1" end="1"/>
                                            </p:txEl>
                                          </p:spTgt>
                                        </p:tgtEl>
                                        <p:attrNameLst>
                                          <p:attrName>style.visibility</p:attrName>
                                        </p:attrNameLst>
                                      </p:cBhvr>
                                      <p:to>
                                        <p:strVal val="visible"/>
                                      </p:to>
                                    </p:set>
                                    <p:anim calcmode="lin" valueType="num">
                                      <p:cBhvr>
                                        <p:cTn id="19" dur="500" fill="hold"/>
                                        <p:tgtEl>
                                          <p:spTgt spid="16404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6404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40451">
                                            <p:txEl>
                                              <p:pRg st="2" end="2"/>
                                            </p:txEl>
                                          </p:spTgt>
                                        </p:tgtEl>
                                        <p:attrNameLst>
                                          <p:attrName>style.visibility</p:attrName>
                                        </p:attrNameLst>
                                      </p:cBhvr>
                                      <p:to>
                                        <p:strVal val="visible"/>
                                      </p:to>
                                    </p:set>
                                    <p:anim calcmode="lin" valueType="num">
                                      <p:cBhvr>
                                        <p:cTn id="25" dur="500" fill="hold"/>
                                        <p:tgtEl>
                                          <p:spTgt spid="16404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6404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40451">
                                            <p:txEl>
                                              <p:pRg st="3" end="3"/>
                                            </p:txEl>
                                          </p:spTgt>
                                        </p:tgtEl>
                                        <p:attrNameLst>
                                          <p:attrName>style.visibility</p:attrName>
                                        </p:attrNameLst>
                                      </p:cBhvr>
                                      <p:to>
                                        <p:strVal val="visible"/>
                                      </p:to>
                                    </p:set>
                                    <p:anim calcmode="lin" valueType="num">
                                      <p:cBhvr>
                                        <p:cTn id="31" dur="500" fill="hold"/>
                                        <p:tgtEl>
                                          <p:spTgt spid="164045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4045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50" grpId="0" autoUpdateAnimBg="0"/>
      <p:bldP spid="16404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38200" y="228600"/>
            <a:ext cx="7315200" cy="1066800"/>
          </a:xfrm>
        </p:spPr>
        <p:txBody>
          <a:bodyPr>
            <a:noAutofit/>
          </a:bodyPr>
          <a:lstStyle/>
          <a:p>
            <a:r>
              <a:rPr lang="en-US" sz="3200" b="1" u="sng" dirty="0" smtClean="0">
                <a:effectLst/>
                <a:latin typeface="Garamond" pitchFamily="18" charset="0"/>
              </a:rPr>
              <a:t>LIABILITIES OF INTERMEDIARIES AND THE INDIAN CYBERLAW</a:t>
            </a:r>
            <a:endParaRPr lang="en-US" sz="3200" b="1" u="sng" dirty="0">
              <a:effectLst/>
              <a:latin typeface="Garamond" pitchFamily="18" charset="0"/>
            </a:endParaRPr>
          </a:p>
        </p:txBody>
      </p:sp>
      <p:sp>
        <p:nvSpPr>
          <p:cNvPr id="3" name="Content Placeholder 2"/>
          <p:cNvSpPr>
            <a:spLocks noGrp="1"/>
          </p:cNvSpPr>
          <p:nvPr>
            <p:ph type="subTitle" sz="quarter" idx="1"/>
          </p:nvPr>
        </p:nvSpPr>
        <p:spPr>
          <a:xfrm>
            <a:off x="457200" y="1676400"/>
            <a:ext cx="8382000" cy="4953000"/>
          </a:xfrm>
        </p:spPr>
        <p:txBody>
          <a:bodyPr>
            <a:noAutofit/>
          </a:bodyPr>
          <a:lstStyle/>
          <a:p>
            <a:pPr algn="just">
              <a:buClrTx/>
              <a:buFont typeface="Wingdings" pitchFamily="2" charset="2"/>
              <a:buChar char="Ø"/>
            </a:pPr>
            <a:r>
              <a:rPr lang="en-US" dirty="0" smtClean="0">
                <a:latin typeface="Garamond" pitchFamily="18" charset="0"/>
                <a:cs typeface="Times New Roman" pitchFamily="18" charset="0"/>
              </a:rPr>
              <a:t>There could have exposure to legal consequences, both civil and criminal, for the company and its top management.</a:t>
            </a:r>
          </a:p>
          <a:p>
            <a:pPr algn="just">
              <a:buClrTx/>
              <a:buFont typeface="Wingdings" pitchFamily="2" charset="2"/>
              <a:buChar char="Ø"/>
            </a:pPr>
            <a:r>
              <a:rPr lang="en-US" dirty="0" smtClean="0">
                <a:latin typeface="Garamond" pitchFamily="18" charset="0"/>
                <a:cs typeface="Times New Roman" pitchFamily="18" charset="0"/>
              </a:rPr>
              <a:t>Civil liability-damages by way of compensation </a:t>
            </a:r>
            <a:r>
              <a:rPr lang="en-US" dirty="0" err="1" smtClean="0">
                <a:latin typeface="Garamond" pitchFamily="18" charset="0"/>
                <a:cs typeface="Times New Roman" pitchFamily="18" charset="0"/>
              </a:rPr>
              <a:t>upto</a:t>
            </a:r>
            <a:r>
              <a:rPr lang="en-US" dirty="0" smtClean="0">
                <a:latin typeface="Garamond" pitchFamily="18" charset="0"/>
                <a:cs typeface="Times New Roman" pitchFamily="18" charset="0"/>
              </a:rPr>
              <a:t> 5o million INR per contravention</a:t>
            </a:r>
          </a:p>
          <a:p>
            <a:pPr algn="just">
              <a:buClrTx/>
              <a:buFont typeface="Wingdings" pitchFamily="2" charset="2"/>
              <a:buChar char="Ø"/>
            </a:pPr>
            <a:r>
              <a:rPr lang="en-US" dirty="0" smtClean="0">
                <a:latin typeface="Garamond" pitchFamily="18" charset="0"/>
              </a:rPr>
              <a:t>Criminal Consequences - The top management could also be exposed to criminal consequences ranging from imprisonment of 3 years to life imprisonment and fine from 1 </a:t>
            </a:r>
            <a:r>
              <a:rPr lang="en-US" dirty="0" err="1" smtClean="0">
                <a:latin typeface="Garamond" pitchFamily="18" charset="0"/>
              </a:rPr>
              <a:t>Lakh</a:t>
            </a:r>
            <a:r>
              <a:rPr lang="en-US" dirty="0" smtClean="0">
                <a:latin typeface="Garamond" pitchFamily="18" charset="0"/>
              </a:rPr>
              <a:t> INR to 10 </a:t>
            </a:r>
            <a:r>
              <a:rPr lang="en-US" dirty="0" err="1" smtClean="0">
                <a:latin typeface="Garamond" pitchFamily="18" charset="0"/>
              </a:rPr>
              <a:t>Lakhs</a:t>
            </a:r>
            <a:r>
              <a:rPr lang="en-US" dirty="0" smtClean="0">
                <a:latin typeface="Garamond" pitchFamily="18" charset="0"/>
              </a:rPr>
              <a:t> INR. </a:t>
            </a:r>
          </a:p>
          <a:p>
            <a:pPr algn="just">
              <a:buClrTx/>
              <a:buFont typeface="Wingdings" pitchFamily="2" charset="2"/>
              <a:buChar char="Ø"/>
            </a:pPr>
            <a:endParaRPr lang="en-US" dirty="0" smtClean="0">
              <a:latin typeface="Garamond" pitchFamily="18" charset="0"/>
            </a:endParaRPr>
          </a:p>
        </p:txBody>
      </p:sp>
      <p:sp>
        <p:nvSpPr>
          <p:cNvPr id="4" name="Footer Placeholder 3"/>
          <p:cNvSpPr>
            <a:spLocks noGrp="1"/>
          </p:cNvSpPr>
          <p:nvPr>
            <p:ph type="ftr" sz="quarter" idx="11"/>
          </p:nvPr>
        </p:nvSpPr>
        <p:spPr/>
        <p:txBody>
          <a:bodyPr/>
          <a:lstStyle/>
          <a:p>
            <a:pPr>
              <a:defRPr/>
            </a:pPr>
            <a:r>
              <a:rPr lang="en-US" dirty="0"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style>
          <a:lnRef idx="1">
            <a:schemeClr val="accent2"/>
          </a:lnRef>
          <a:fillRef idx="3">
            <a:schemeClr val="accent2"/>
          </a:fillRef>
          <a:effectRef idx="2">
            <a:schemeClr val="accent2"/>
          </a:effectRef>
          <a:fontRef idx="minor">
            <a:schemeClr val="lt1"/>
          </a:fontRef>
        </p:style>
        <p:txBody>
          <a:bodyPr/>
          <a:lstStyle/>
          <a:p>
            <a:pPr>
              <a:buClr>
                <a:srgbClr val="FF99FF"/>
              </a:buClr>
              <a:defRPr/>
            </a:pPr>
            <a:r>
              <a:rPr lang="en-US" sz="4000" b="1" u="sng" dirty="0" smtClean="0">
                <a:solidFill>
                  <a:srgbClr val="FFFF00"/>
                </a:solidFill>
                <a:latin typeface="Garamond" pitchFamily="18" charset="0"/>
              </a:rPr>
              <a:t>SAFEGUARDS </a:t>
            </a:r>
            <a:r>
              <a:rPr lang="en-US" sz="4000" b="1" u="sng" dirty="0" smtClean="0">
                <a:solidFill>
                  <a:srgbClr val="FFFF00"/>
                </a:solidFill>
                <a:latin typeface="Garamond" pitchFamily="18" charset="0"/>
              </a:rPr>
              <a:t> RE CYBERCRIME CASES</a:t>
            </a:r>
            <a:endParaRPr lang="en-US" sz="4000" b="1" u="sng" dirty="0" smtClean="0">
              <a:solidFill>
                <a:srgbClr val="FFFF00"/>
              </a:solidFill>
              <a:latin typeface="Garamond" pitchFamily="18" charset="0"/>
            </a:endParaRPr>
          </a:p>
        </p:txBody>
      </p:sp>
      <p:sp>
        <p:nvSpPr>
          <p:cNvPr id="5" name="Content Placeholder 4"/>
          <p:cNvSpPr>
            <a:spLocks noGrp="1"/>
          </p:cNvSpPr>
          <p:nvPr>
            <p:ph idx="1"/>
          </p:nvPr>
        </p:nvSpPr>
        <p:spPr>
          <a:xfrm>
            <a:off x="685800" y="1981200"/>
            <a:ext cx="7772400" cy="3429000"/>
          </a:xfrm>
        </p:spPr>
        <p:txBody>
          <a:bodyPr/>
          <a:lstStyle/>
          <a:p>
            <a:pPr lvl="0" algn="just">
              <a:buClrTx/>
              <a:buFont typeface="Wingdings" pitchFamily="2" charset="2"/>
              <a:buChar char="Ø"/>
            </a:pPr>
            <a:r>
              <a:rPr lang="en-US" sz="3600" b="1" dirty="0" smtClean="0">
                <a:latin typeface="Garamond" pitchFamily="18" charset="0"/>
              </a:rPr>
              <a:t>COMPLIANCE WITH SECTION 65B OF THE AMENDED EVIDENCE ACT</a:t>
            </a:r>
          </a:p>
          <a:p>
            <a:pPr lvl="0" algn="just">
              <a:buClrTx/>
              <a:buFont typeface="Wingdings" pitchFamily="2" charset="2"/>
              <a:buChar char="Ø"/>
            </a:pPr>
            <a:r>
              <a:rPr lang="en-US" sz="3600" b="1" dirty="0" smtClean="0">
                <a:latin typeface="Garamond" pitchFamily="18" charset="0"/>
              </a:rPr>
              <a:t>ANWAR VERSUS BASHIR – THE GUIDING LIGHT</a:t>
            </a:r>
          </a:p>
          <a:p>
            <a:pPr lvl="0" algn="just">
              <a:buClrTx/>
              <a:buFont typeface="Wingdings" pitchFamily="2" charset="2"/>
              <a:buChar char="Ø"/>
            </a:pPr>
            <a:r>
              <a:rPr lang="en-US" sz="3600" b="1" dirty="0" smtClean="0">
                <a:latin typeface="Garamond" pitchFamily="18" charset="0"/>
              </a:rPr>
              <a:t>NEED FOR LAW TO FURTHER DEVELOP AS CHALLENGES OF MOBILE EVIDENCE INCREASE</a:t>
            </a:r>
            <a:endParaRPr lang="en-US" sz="3600" dirty="0">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style>
          <a:lnRef idx="1">
            <a:schemeClr val="accent2"/>
          </a:lnRef>
          <a:fillRef idx="3">
            <a:schemeClr val="accent2"/>
          </a:fillRef>
          <a:effectRef idx="2">
            <a:schemeClr val="accent2"/>
          </a:effectRef>
          <a:fontRef idx="minor">
            <a:schemeClr val="lt1"/>
          </a:fontRef>
        </p:style>
        <p:txBody>
          <a:bodyPr/>
          <a:lstStyle/>
          <a:p>
            <a:pPr>
              <a:buClr>
                <a:srgbClr val="FF99FF"/>
              </a:buClr>
              <a:defRPr/>
            </a:pPr>
            <a:r>
              <a:rPr lang="en-US" sz="4000" b="1" u="sng" dirty="0" smtClean="0">
                <a:solidFill>
                  <a:srgbClr val="FFFF00"/>
                </a:solidFill>
                <a:latin typeface="Garamond" pitchFamily="18" charset="0"/>
              </a:rPr>
              <a:t>SAFEGUARDS  RE CYBERCRIME </a:t>
            </a:r>
            <a:r>
              <a:rPr lang="en-US" sz="4000" b="1" u="sng" dirty="0" smtClean="0">
                <a:solidFill>
                  <a:srgbClr val="FFFF00"/>
                </a:solidFill>
                <a:latin typeface="Garamond" pitchFamily="18" charset="0"/>
              </a:rPr>
              <a:t>CASES( </a:t>
            </a:r>
            <a:r>
              <a:rPr lang="en-US" sz="4000" b="1" u="sng" dirty="0" err="1" smtClean="0">
                <a:solidFill>
                  <a:srgbClr val="FFFF00"/>
                </a:solidFill>
                <a:latin typeface="Garamond" pitchFamily="18" charset="0"/>
              </a:rPr>
              <a:t>contd</a:t>
            </a:r>
            <a:r>
              <a:rPr lang="en-US" sz="4000" b="1" u="sng" dirty="0" smtClean="0">
                <a:solidFill>
                  <a:srgbClr val="FFFF00"/>
                </a:solidFill>
                <a:latin typeface="Garamond" pitchFamily="18" charset="0"/>
              </a:rPr>
              <a:t>)</a:t>
            </a:r>
            <a:endParaRPr lang="en-US" sz="4000" b="1" u="sng" dirty="0" smtClean="0">
              <a:solidFill>
                <a:srgbClr val="FFFF00"/>
              </a:solidFill>
              <a:latin typeface="Garamond" pitchFamily="18" charset="0"/>
            </a:endParaRPr>
          </a:p>
        </p:txBody>
      </p:sp>
      <p:sp>
        <p:nvSpPr>
          <p:cNvPr id="5" name="Content Placeholder 4"/>
          <p:cNvSpPr>
            <a:spLocks noGrp="1"/>
          </p:cNvSpPr>
          <p:nvPr>
            <p:ph idx="1"/>
          </p:nvPr>
        </p:nvSpPr>
        <p:spPr>
          <a:xfrm>
            <a:off x="685800" y="1981200"/>
            <a:ext cx="7772400" cy="3429000"/>
          </a:xfrm>
        </p:spPr>
        <p:txBody>
          <a:bodyPr/>
          <a:lstStyle/>
          <a:p>
            <a:pPr lvl="0" algn="just">
              <a:buClrTx/>
              <a:buFont typeface="Wingdings" pitchFamily="2" charset="2"/>
              <a:buChar char="Ø"/>
            </a:pPr>
            <a:r>
              <a:rPr lang="en-US" sz="3600" b="1" dirty="0" smtClean="0">
                <a:latin typeface="Garamond" pitchFamily="18" charset="0"/>
              </a:rPr>
              <a:t>CHALLENGES  RAISED BY MOBILE APPLICATION RELATED ELECTRONIC  EVIDENCE</a:t>
            </a:r>
            <a:endParaRPr lang="en-US" sz="3600" dirty="0">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style>
          <a:lnRef idx="1">
            <a:schemeClr val="accent2"/>
          </a:lnRef>
          <a:fillRef idx="3">
            <a:schemeClr val="accent2"/>
          </a:fillRef>
          <a:effectRef idx="2">
            <a:schemeClr val="accent2"/>
          </a:effectRef>
          <a:fontRef idx="minor">
            <a:schemeClr val="lt1"/>
          </a:fontRef>
        </p:style>
        <p:txBody>
          <a:bodyPr/>
          <a:lstStyle/>
          <a:p>
            <a:pPr>
              <a:buClr>
                <a:srgbClr val="FF99FF"/>
              </a:buClr>
              <a:defRPr/>
            </a:pPr>
            <a:r>
              <a:rPr lang="en-US" sz="4000" b="1" u="sng" dirty="0" smtClean="0">
                <a:solidFill>
                  <a:srgbClr val="FFFF00"/>
                </a:solidFill>
                <a:latin typeface="Garamond" pitchFamily="18" charset="0"/>
              </a:rPr>
              <a:t>SAFEGUARDS  RE CYBERCRIME CASES( </a:t>
            </a:r>
            <a:r>
              <a:rPr lang="en-US" sz="4000" b="1" u="sng" dirty="0" err="1" smtClean="0">
                <a:solidFill>
                  <a:srgbClr val="FFFF00"/>
                </a:solidFill>
                <a:latin typeface="Garamond" pitchFamily="18" charset="0"/>
              </a:rPr>
              <a:t>contd</a:t>
            </a:r>
            <a:r>
              <a:rPr lang="en-US" sz="4000" b="1" u="sng" dirty="0" smtClean="0">
                <a:solidFill>
                  <a:srgbClr val="FFFF00"/>
                </a:solidFill>
                <a:latin typeface="Garamond" pitchFamily="18" charset="0"/>
              </a:rPr>
              <a:t>)</a:t>
            </a:r>
            <a:endParaRPr lang="en-US" sz="4000" b="1" u="sng" dirty="0" smtClean="0">
              <a:solidFill>
                <a:srgbClr val="FFFF00"/>
              </a:solidFill>
              <a:latin typeface="Garamond" pitchFamily="18" charset="0"/>
            </a:endParaRPr>
          </a:p>
        </p:txBody>
      </p:sp>
      <p:sp>
        <p:nvSpPr>
          <p:cNvPr id="5" name="Content Placeholder 4"/>
          <p:cNvSpPr>
            <a:spLocks noGrp="1"/>
          </p:cNvSpPr>
          <p:nvPr>
            <p:ph idx="1"/>
          </p:nvPr>
        </p:nvSpPr>
        <p:spPr>
          <a:xfrm>
            <a:off x="685800" y="1981200"/>
            <a:ext cx="7772400" cy="3429000"/>
          </a:xfrm>
        </p:spPr>
        <p:txBody>
          <a:bodyPr/>
          <a:lstStyle/>
          <a:p>
            <a:pPr lvl="0" algn="just">
              <a:buClrTx/>
              <a:buFont typeface="Wingdings" pitchFamily="2" charset="2"/>
              <a:buChar char="Ø"/>
            </a:pPr>
            <a:r>
              <a:rPr lang="en-US" sz="3600" b="1" dirty="0" smtClean="0">
                <a:latin typeface="Garamond" pitchFamily="18" charset="0"/>
              </a:rPr>
              <a:t>NEED TO ALLOW DETAILED CROSS EXAMINATION OF EVIDENCE UNDER SEC 65B OF THE EVIDENCE ACT</a:t>
            </a:r>
          </a:p>
          <a:p>
            <a:pPr lvl="0" algn="just">
              <a:buClrTx/>
              <a:buFont typeface="Wingdings" pitchFamily="2" charset="2"/>
              <a:buChar char="Ø"/>
            </a:pPr>
            <a:r>
              <a:rPr lang="en-US" sz="3600" b="1" dirty="0" smtClean="0">
                <a:latin typeface="Garamond" pitchFamily="18" charset="0"/>
              </a:rPr>
              <a:t>ADMISSIBILITY – PHASE 1</a:t>
            </a:r>
          </a:p>
          <a:p>
            <a:pPr lvl="0" algn="just">
              <a:buClrTx/>
              <a:buFont typeface="Wingdings" pitchFamily="2" charset="2"/>
              <a:buChar char="Ø"/>
            </a:pPr>
            <a:r>
              <a:rPr lang="en-US" sz="3600" b="1" dirty="0" smtClean="0">
                <a:latin typeface="Garamond" pitchFamily="18" charset="0"/>
              </a:rPr>
              <a:t>GENUINENESS- PHASE 2</a:t>
            </a:r>
            <a:endParaRPr lang="en-US" sz="3600" dirty="0">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style>
          <a:lnRef idx="1">
            <a:schemeClr val="accent2"/>
          </a:lnRef>
          <a:fillRef idx="3">
            <a:schemeClr val="accent2"/>
          </a:fillRef>
          <a:effectRef idx="2">
            <a:schemeClr val="accent2"/>
          </a:effectRef>
          <a:fontRef idx="minor">
            <a:schemeClr val="lt1"/>
          </a:fontRef>
        </p:style>
        <p:txBody>
          <a:bodyPr/>
          <a:lstStyle/>
          <a:p>
            <a:pPr>
              <a:buClr>
                <a:srgbClr val="FF99FF"/>
              </a:buClr>
              <a:defRPr/>
            </a:pPr>
            <a:r>
              <a:rPr lang="en-US" sz="4000" b="1" u="sng" dirty="0" smtClean="0">
                <a:solidFill>
                  <a:srgbClr val="FFFF00"/>
                </a:solidFill>
                <a:latin typeface="Garamond" pitchFamily="18" charset="0"/>
              </a:rPr>
              <a:t>SAFEGUARDS  RE CYBERCRIME CASES( </a:t>
            </a:r>
            <a:r>
              <a:rPr lang="en-US" sz="4000" b="1" u="sng" dirty="0" err="1" smtClean="0">
                <a:solidFill>
                  <a:srgbClr val="FFFF00"/>
                </a:solidFill>
                <a:latin typeface="Garamond" pitchFamily="18" charset="0"/>
              </a:rPr>
              <a:t>contd</a:t>
            </a:r>
            <a:r>
              <a:rPr lang="en-US" sz="4000" b="1" u="sng" dirty="0" smtClean="0">
                <a:solidFill>
                  <a:srgbClr val="FFFF00"/>
                </a:solidFill>
                <a:latin typeface="Garamond" pitchFamily="18" charset="0"/>
              </a:rPr>
              <a:t>)</a:t>
            </a:r>
            <a:endParaRPr lang="en-US" sz="4000" b="1" u="sng" dirty="0" smtClean="0">
              <a:solidFill>
                <a:srgbClr val="FFFF00"/>
              </a:solidFill>
              <a:latin typeface="Garamond" pitchFamily="18" charset="0"/>
            </a:endParaRPr>
          </a:p>
        </p:txBody>
      </p:sp>
      <p:sp>
        <p:nvSpPr>
          <p:cNvPr id="5" name="Content Placeholder 4"/>
          <p:cNvSpPr>
            <a:spLocks noGrp="1"/>
          </p:cNvSpPr>
          <p:nvPr>
            <p:ph idx="1"/>
          </p:nvPr>
        </p:nvSpPr>
        <p:spPr>
          <a:xfrm>
            <a:off x="685800" y="1981200"/>
            <a:ext cx="7772400" cy="3429000"/>
          </a:xfrm>
        </p:spPr>
        <p:txBody>
          <a:bodyPr/>
          <a:lstStyle/>
          <a:p>
            <a:pPr lvl="0" algn="just">
              <a:buClrTx/>
              <a:buFont typeface="Wingdings" pitchFamily="2" charset="2"/>
              <a:buChar char="Ø"/>
            </a:pPr>
            <a:r>
              <a:rPr lang="en-US" sz="3600" b="1" dirty="0" smtClean="0">
                <a:latin typeface="Garamond" pitchFamily="18" charset="0"/>
              </a:rPr>
              <a:t>NEED FOR APPROPRIATE  PRESERVATION OF ELECTRONIC EVIDENCE AS ACCORDANCE WITH IT ACT</a:t>
            </a:r>
            <a:endParaRPr lang="en-US" sz="3600" dirty="0">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style>
          <a:lnRef idx="1">
            <a:schemeClr val="accent2"/>
          </a:lnRef>
          <a:fillRef idx="3">
            <a:schemeClr val="accent2"/>
          </a:fillRef>
          <a:effectRef idx="2">
            <a:schemeClr val="accent2"/>
          </a:effectRef>
          <a:fontRef idx="minor">
            <a:schemeClr val="lt1"/>
          </a:fontRef>
        </p:style>
        <p:txBody>
          <a:bodyPr/>
          <a:lstStyle/>
          <a:p>
            <a:pPr>
              <a:buClr>
                <a:srgbClr val="FF99FF"/>
              </a:buClr>
              <a:defRPr/>
            </a:pPr>
            <a:r>
              <a:rPr lang="en-US" sz="4000" b="1" u="sng" dirty="0" smtClean="0">
                <a:solidFill>
                  <a:srgbClr val="FFFF00"/>
                </a:solidFill>
                <a:latin typeface="Garamond" pitchFamily="18" charset="0"/>
              </a:rPr>
              <a:t>SAFEGUARDS  RE CYBERCRIME CASES( </a:t>
            </a:r>
            <a:r>
              <a:rPr lang="en-US" sz="4000" b="1" u="sng" dirty="0" err="1" smtClean="0">
                <a:solidFill>
                  <a:srgbClr val="FFFF00"/>
                </a:solidFill>
                <a:latin typeface="Garamond" pitchFamily="18" charset="0"/>
              </a:rPr>
              <a:t>contd</a:t>
            </a:r>
            <a:r>
              <a:rPr lang="en-US" sz="4000" b="1" u="sng" dirty="0" smtClean="0">
                <a:solidFill>
                  <a:srgbClr val="FFFF00"/>
                </a:solidFill>
                <a:latin typeface="Garamond" pitchFamily="18" charset="0"/>
              </a:rPr>
              <a:t>)</a:t>
            </a:r>
            <a:endParaRPr lang="en-US" sz="4000" u="sng" dirty="0" smtClean="0">
              <a:solidFill>
                <a:srgbClr val="FFFF00"/>
              </a:solidFill>
              <a:latin typeface="Garamond" pitchFamily="18" charset="0"/>
            </a:endParaRPr>
          </a:p>
        </p:txBody>
      </p:sp>
      <p:sp>
        <p:nvSpPr>
          <p:cNvPr id="5" name="Content Placeholder 4"/>
          <p:cNvSpPr>
            <a:spLocks noGrp="1"/>
          </p:cNvSpPr>
          <p:nvPr>
            <p:ph idx="1"/>
          </p:nvPr>
        </p:nvSpPr>
        <p:spPr>
          <a:xfrm>
            <a:off x="685800" y="1981200"/>
            <a:ext cx="7772400" cy="3429000"/>
          </a:xfrm>
        </p:spPr>
        <p:txBody>
          <a:bodyPr/>
          <a:lstStyle/>
          <a:p>
            <a:pPr lvl="0" algn="just">
              <a:buClrTx/>
              <a:buFont typeface="Wingdings" pitchFamily="2" charset="2"/>
              <a:buChar char="Ø"/>
            </a:pPr>
            <a:r>
              <a:rPr lang="en-US" sz="3600" b="1" dirty="0" smtClean="0">
                <a:latin typeface="Garamond" pitchFamily="18" charset="0"/>
              </a:rPr>
              <a:t>RESORT TO LEGAL PROVISIONS PERTAINING TO RESPONSIBILITY OF INTERMEDIARIES – FOR DATA LOGS AND RELATED ELECTRONIC LOGS</a:t>
            </a:r>
            <a:endParaRPr lang="en-US" sz="3600" dirty="0">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xfrm>
            <a:off x="685800" y="228600"/>
            <a:ext cx="7543800" cy="1181100"/>
          </a:xfrm>
        </p:spPr>
        <p:style>
          <a:lnRef idx="1">
            <a:schemeClr val="accent1"/>
          </a:lnRef>
          <a:fillRef idx="2">
            <a:schemeClr val="accent1"/>
          </a:fillRef>
          <a:effectRef idx="1">
            <a:schemeClr val="accent1"/>
          </a:effectRef>
          <a:fontRef idx="minor">
            <a:schemeClr val="dk1"/>
          </a:fontRef>
        </p:style>
        <p:txBody>
          <a:bodyPr>
            <a:noAutofit/>
          </a:bodyPr>
          <a:lstStyle/>
          <a:p>
            <a:pPr algn="ctr" eaLnBrk="1" hangingPunct="1"/>
            <a:r>
              <a:rPr lang="en-US" sz="4800" b="1" u="sng" dirty="0" smtClean="0">
                <a:solidFill>
                  <a:schemeClr val="tx2">
                    <a:lumMod val="75000"/>
                  </a:schemeClr>
                </a:solidFill>
                <a:effectLst>
                  <a:outerShdw blurRad="38100" dist="38100" dir="2700000" algn="tl">
                    <a:srgbClr val="000000">
                      <a:alpha val="43137"/>
                    </a:srgbClr>
                  </a:outerShdw>
                </a:effectLst>
                <a:latin typeface="Garamond" pitchFamily="18" charset="0"/>
              </a:rPr>
              <a:t>INDIAN ARMY WEBSITE HACKING</a:t>
            </a:r>
          </a:p>
        </p:txBody>
      </p:sp>
      <p:pic>
        <p:nvPicPr>
          <p:cNvPr id="148483" name="Picture 3"/>
          <p:cNvPicPr>
            <a:picLocks noGrp="1" noChangeAspect="1" noChangeArrowheads="1"/>
          </p:cNvPicPr>
          <p:nvPr>
            <p:ph idx="1"/>
          </p:nvPr>
        </p:nvPicPr>
        <p:blipFill>
          <a:blip r:embed="rId3"/>
          <a:srcRect/>
          <a:stretch>
            <a:fillRect/>
          </a:stretch>
        </p:blipFill>
        <p:spPr bwMode="auto">
          <a:xfrm>
            <a:off x="533400" y="1981200"/>
            <a:ext cx="7695304" cy="4038600"/>
          </a:xfrm>
          <a:prstGeom prst="rect">
            <a:avLst/>
          </a:prstGeom>
          <a:noFill/>
          <a:ln w="9525">
            <a:noFill/>
            <a:miter lim="800000"/>
            <a:headEnd/>
            <a:tailEnd/>
          </a:ln>
          <a:effectLst/>
        </p:spPr>
      </p:pic>
      <p:sp>
        <p:nvSpPr>
          <p:cNvPr id="6" name="Footer Placeholder 5"/>
          <p:cNvSpPr>
            <a:spLocks noGrp="1"/>
          </p:cNvSpPr>
          <p:nvPr>
            <p:ph type="ftr" sz="quarter" idx="11"/>
          </p:nvPr>
        </p:nvSpPr>
        <p:spPr>
          <a:xfrm>
            <a:off x="3581400" y="6096000"/>
            <a:ext cx="2895600" cy="457200"/>
          </a:xfrm>
        </p:spPr>
        <p:txBody>
          <a:bodyPr/>
          <a:lstStyle/>
          <a:p>
            <a:pPr algn="ctr">
              <a:defRPr/>
            </a:pPr>
            <a:r>
              <a:rPr lang="en-US" b="1" dirty="0" smtClean="0">
                <a:solidFill>
                  <a:schemeClr val="tx1"/>
                </a:solidFill>
                <a:latin typeface="Garamond" pitchFamily="18" charset="0"/>
              </a:rPr>
              <a:t>© of images belongs to the respective copyright holders</a:t>
            </a:r>
            <a:endParaRPr lang="en-US" b="1" dirty="0">
              <a:solidFill>
                <a:schemeClr val="tx1"/>
              </a:solidFill>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600">
                                          <p:stCondLst>
                                            <p:cond delay="0"/>
                                          </p:stCondLst>
                                        </p:cTn>
                                        <p:tgtEl>
                                          <p:spTgt spid="1546242"/>
                                        </p:tgtEl>
                                      </p:cBhvr>
                                    </p:animEffect>
                                    <p:anim calcmode="lin" valueType="num">
                                      <p:cBhvr>
                                        <p:cTn id="8" dur="600" fill="hold">
                                          <p:stCondLst>
                                            <p:cond delay="0"/>
                                          </p:stCondLst>
                                        </p:cTn>
                                        <p:tgtEl>
                                          <p:spTgt spid="15462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457200" y="152400"/>
            <a:ext cx="8382000" cy="1524000"/>
          </a:xfrm>
        </p:spPr>
        <p:style>
          <a:lnRef idx="1">
            <a:schemeClr val="accent2"/>
          </a:lnRef>
          <a:fillRef idx="3">
            <a:schemeClr val="accent2"/>
          </a:fillRef>
          <a:effectRef idx="2">
            <a:schemeClr val="accent2"/>
          </a:effectRef>
          <a:fontRef idx="minor">
            <a:schemeClr val="lt1"/>
          </a:fontRef>
        </p:style>
        <p:txBody>
          <a:bodyPr/>
          <a:lstStyle/>
          <a:p>
            <a:pPr>
              <a:buClr>
                <a:srgbClr val="FF99FF"/>
              </a:buClr>
              <a:defRPr/>
            </a:pPr>
            <a:r>
              <a:rPr lang="en-US" sz="4000" b="1" u="sng" dirty="0" smtClean="0">
                <a:solidFill>
                  <a:srgbClr val="FFFF00"/>
                </a:solidFill>
                <a:latin typeface="Garamond" pitchFamily="18" charset="0"/>
              </a:rPr>
              <a:t>SAFEGUARDS  RE CYBERCRIME CASES( </a:t>
            </a:r>
            <a:r>
              <a:rPr lang="en-US" sz="4000" b="1" u="sng" dirty="0" err="1" smtClean="0">
                <a:solidFill>
                  <a:srgbClr val="FFFF00"/>
                </a:solidFill>
                <a:latin typeface="Garamond" pitchFamily="18" charset="0"/>
              </a:rPr>
              <a:t>contd</a:t>
            </a:r>
            <a:r>
              <a:rPr lang="en-US" sz="4000" b="1" u="sng" dirty="0" smtClean="0">
                <a:solidFill>
                  <a:srgbClr val="FFFF00"/>
                </a:solidFill>
                <a:latin typeface="Garamond" pitchFamily="18" charset="0"/>
              </a:rPr>
              <a:t>)</a:t>
            </a:r>
            <a:endParaRPr lang="en-US" sz="4000" b="1" u="sng" dirty="0" smtClean="0">
              <a:solidFill>
                <a:srgbClr val="FFFF00"/>
              </a:solidFill>
              <a:latin typeface="Garamond" pitchFamily="18" charset="0"/>
            </a:endParaRPr>
          </a:p>
        </p:txBody>
      </p:sp>
      <p:sp>
        <p:nvSpPr>
          <p:cNvPr id="5" name="Content Placeholder 4"/>
          <p:cNvSpPr>
            <a:spLocks noGrp="1"/>
          </p:cNvSpPr>
          <p:nvPr>
            <p:ph idx="1"/>
          </p:nvPr>
        </p:nvSpPr>
        <p:spPr>
          <a:xfrm>
            <a:off x="685800" y="1981200"/>
            <a:ext cx="7772400" cy="3429000"/>
          </a:xfrm>
        </p:spPr>
        <p:txBody>
          <a:bodyPr/>
          <a:lstStyle/>
          <a:p>
            <a:pPr lvl="0" algn="just">
              <a:buClrTx/>
              <a:buFont typeface="Wingdings" pitchFamily="2" charset="2"/>
              <a:buChar char="Ø"/>
            </a:pPr>
            <a:r>
              <a:rPr lang="en-US" sz="3600" b="1" dirty="0" smtClean="0">
                <a:latin typeface="Garamond" pitchFamily="18" charset="0"/>
              </a:rPr>
              <a:t>NEED FOR HOLSITIC INTERPRETATION OF THE PROVISIONS OF LAW</a:t>
            </a:r>
            <a:endParaRPr lang="en-US" sz="3600" dirty="0">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315200" cy="1066800"/>
          </a:xfrm>
        </p:spPr>
        <p:style>
          <a:lnRef idx="1">
            <a:schemeClr val="accent1"/>
          </a:lnRef>
          <a:fillRef idx="2">
            <a:schemeClr val="accent1"/>
          </a:fillRef>
          <a:effectRef idx="1">
            <a:schemeClr val="accent1"/>
          </a:effectRef>
          <a:fontRef idx="minor">
            <a:schemeClr val="dk1"/>
          </a:fontRef>
        </p:style>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u="sng" dirty="0" smtClean="0">
                <a:solidFill>
                  <a:schemeClr val="tx2">
                    <a:lumMod val="75000"/>
                  </a:schemeClr>
                </a:solidFill>
                <a:effectLst>
                  <a:outerShdw blurRad="38100" dist="38100" dir="2700000" algn="tl">
                    <a:srgbClr val="000000">
                      <a:alpha val="43137"/>
                    </a:srgbClr>
                  </a:outerShdw>
                </a:effectLst>
                <a:latin typeface="Georgia" pitchFamily="18" charset="0"/>
              </a:rPr>
              <a:t>CONCLUSION</a:t>
            </a:r>
            <a:endParaRPr lang="en-US" sz="3600" i="1" u="sng" cap="none" dirty="0">
              <a:ln>
                <a:prstDash val="solid"/>
              </a:ln>
              <a:solidFill>
                <a:schemeClr val="tx2">
                  <a:lumMod val="75000"/>
                </a:schemeClr>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type="subTitle" idx="1"/>
          </p:nvPr>
        </p:nvSpPr>
        <p:spPr>
          <a:xfrm>
            <a:off x="685800" y="2286000"/>
            <a:ext cx="8382000" cy="4267200"/>
          </a:xfrm>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a:noAutofit/>
          </a:bodyPr>
          <a:lstStyle/>
          <a:p>
            <a:pPr algn="just">
              <a:buClrTx/>
              <a:buFont typeface="Wingdings" pitchFamily="2" charset="2"/>
              <a:buChar char="q"/>
            </a:pPr>
            <a:r>
              <a:rPr lang="en-US" sz="4800" b="1" i="1" dirty="0" smtClean="0">
                <a:latin typeface="Garamond" pitchFamily="18" charset="0"/>
              </a:rPr>
              <a:t>Only in compliance, compliance and compliance `with existing law lies </a:t>
            </a:r>
            <a:r>
              <a:rPr lang="en-US" sz="4800" b="1" i="1" dirty="0" smtClean="0">
                <a:latin typeface="Garamond" pitchFamily="18" charset="0"/>
              </a:rPr>
              <a:t>the way for effective convictions of cybercrime cases in the  digital and mobile ecosystem. </a:t>
            </a:r>
            <a:endParaRPr lang="en-US" sz="4800" b="1" i="1" dirty="0">
              <a:latin typeface="Garamond"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1"/>
          <p:cNvSpPr txBox="1">
            <a:spLocks/>
          </p:cNvSpPr>
          <p:nvPr/>
        </p:nvSpPr>
        <p:spPr>
          <a:xfrm>
            <a:off x="381000" y="228600"/>
            <a:ext cx="8534400" cy="6400800"/>
          </a:xfrm>
          <a:prstGeom prst="rect">
            <a:avLst/>
          </a:prstGeom>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vert="horz" lIns="0" tIns="45716" rIns="18286" bIns="45716">
            <a:normAutofit fontScale="25000" lnSpcReduction="20000"/>
          </a:bodyPr>
          <a:lstStyle/>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A PRESENTATION </a:t>
            </a:r>
          </a:p>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BY </a:t>
            </a:r>
          </a:p>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PAVAN DUGGAL</a:t>
            </a:r>
          </a:p>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ADVOCATE, SUPREME COURT OF INDIA</a:t>
            </a:r>
          </a:p>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PRESIDENT, CYBERLAWS.NET</a:t>
            </a:r>
          </a:p>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PRESIDENT, CYBERLAW ASIA</a:t>
            </a:r>
          </a:p>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HEAD, PAVAN DUGGAL ASSOCIATES</a:t>
            </a:r>
          </a:p>
          <a:p>
            <a:pPr marR="45716" algn="ctr">
              <a:spcBef>
                <a:spcPct val="20000"/>
              </a:spcBef>
              <a:buClr>
                <a:schemeClr val="accent3"/>
              </a:buClr>
              <a:buSzPct val="95000"/>
              <a:defRPr/>
            </a:pPr>
            <a:endParaRPr lang="en-US" sz="14400" b="1" dirty="0" smtClean="0">
              <a:solidFill>
                <a:schemeClr val="tx2"/>
              </a:solidFill>
              <a:effectLst>
                <a:outerShdw blurRad="38100" dist="38100" dir="2700000" algn="tl">
                  <a:srgbClr val="000000">
                    <a:alpha val="43137"/>
                  </a:srgbClr>
                </a:outerShdw>
              </a:effectLst>
              <a:latin typeface="Garamond" pitchFamily="18" charset="0"/>
            </a:endParaRPr>
          </a:p>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	pavan@pavanduggal.com </a:t>
            </a:r>
          </a:p>
          <a:p>
            <a:pPr marR="45716" algn="ctr">
              <a:spcBef>
                <a:spcPct val="20000"/>
              </a:spcBef>
              <a:buClr>
                <a:schemeClr val="accent3"/>
              </a:buClr>
              <a:buSzPct val="95000"/>
              <a:defRPr/>
            </a:pPr>
            <a:r>
              <a:rPr lang="en-US" sz="14400" b="1" dirty="0" smtClean="0">
                <a:solidFill>
                  <a:schemeClr val="tx2"/>
                </a:solidFill>
                <a:effectLst>
                  <a:outerShdw blurRad="38100" dist="38100" dir="2700000" algn="tl">
                    <a:srgbClr val="000000">
                      <a:alpha val="43137"/>
                    </a:srgbClr>
                  </a:outerShdw>
                </a:effectLst>
                <a:latin typeface="Garamond" pitchFamily="18" charset="0"/>
              </a:rPr>
              <a:t>  	pavanduggal@yahoo.com</a:t>
            </a:r>
            <a:r>
              <a:rPr lang="en-US" sz="9800" b="1" dirty="0" smtClean="0">
                <a:solidFill>
                  <a:schemeClr val="tx2"/>
                </a:solidFill>
                <a:effectLst>
                  <a:outerShdw blurRad="38100" dist="38100" dir="2700000" algn="tl">
                    <a:srgbClr val="000000">
                      <a:alpha val="43137"/>
                    </a:srgbClr>
                  </a:outerShdw>
                </a:effectLst>
                <a:latin typeface="Garamond" pitchFamily="18" charset="0"/>
              </a:rPr>
              <a:t> </a:t>
            </a:r>
          </a:p>
          <a:p>
            <a:pPr marR="45716" algn="r">
              <a:spcBef>
                <a:spcPct val="20000"/>
              </a:spcBef>
              <a:buClr>
                <a:schemeClr val="accent3"/>
              </a:buClr>
              <a:buSzPct val="95000"/>
              <a:defRPr/>
            </a:pPr>
            <a:endParaRPr lang="en-US" sz="2600" b="1" dirty="0">
              <a:solidFill>
                <a:schemeClr val="accent6">
                  <a:lumMod val="40000"/>
                  <a:lumOff val="60000"/>
                </a:schemeClr>
              </a:solidFill>
            </a:endParaRPr>
          </a:p>
        </p:txBody>
      </p:sp>
      <p:pic>
        <p:nvPicPr>
          <p:cNvPr id="4" name="Picture 3"/>
          <p:cNvPicPr/>
          <p:nvPr/>
        </p:nvPicPr>
        <p:blipFill>
          <a:blip r:embed="rId2" cstate="print"/>
          <a:srcRect/>
          <a:stretch>
            <a:fillRect/>
          </a:stretch>
        </p:blipFill>
        <p:spPr bwMode="auto">
          <a:xfrm>
            <a:off x="990600" y="4953000"/>
            <a:ext cx="685800" cy="685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xfrm>
            <a:off x="1066800" y="555625"/>
            <a:ext cx="7543800" cy="1181100"/>
          </a:xfrm>
        </p:spPr>
        <p:txBody>
          <a:bodyPr>
            <a:normAutofit fontScale="90000"/>
          </a:bodyPr>
          <a:lstStyle/>
          <a:p>
            <a:pPr algn="ctr" eaLnBrk="1" hangingPunct="1"/>
            <a:r>
              <a:rPr lang="en-US" sz="3600" b="1" u="sng" dirty="0" smtClean="0">
                <a:effectLst>
                  <a:outerShdw blurRad="38100" dist="38100" dir="2700000" algn="tl">
                    <a:srgbClr val="000000">
                      <a:alpha val="43137"/>
                    </a:srgbClr>
                  </a:outerShdw>
                </a:effectLst>
                <a:latin typeface="Garamond" pitchFamily="18" charset="0"/>
              </a:rPr>
              <a:t>INFOSYS EMPLOYEES SALARY ACCOUNTS HACKING</a:t>
            </a:r>
          </a:p>
        </p:txBody>
      </p:sp>
      <p:pic>
        <p:nvPicPr>
          <p:cNvPr id="156674" name="Picture 2"/>
          <p:cNvPicPr>
            <a:picLocks noGrp="1" noChangeAspect="1" noChangeArrowheads="1"/>
          </p:cNvPicPr>
          <p:nvPr>
            <p:ph idx="1"/>
          </p:nvPr>
        </p:nvPicPr>
        <p:blipFill>
          <a:blip r:embed="rId3"/>
          <a:srcRect/>
          <a:stretch>
            <a:fillRect/>
          </a:stretch>
        </p:blipFill>
        <p:spPr bwMode="auto">
          <a:xfrm>
            <a:off x="457200" y="2057400"/>
            <a:ext cx="4343400" cy="3257550"/>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pic>
        <p:nvPicPr>
          <p:cNvPr id="156675" name="Picture 3"/>
          <p:cNvPicPr>
            <a:picLocks noChangeAspect="1" noChangeArrowheads="1"/>
          </p:cNvPicPr>
          <p:nvPr/>
        </p:nvPicPr>
        <p:blipFill>
          <a:blip r:embed="rId4"/>
          <a:srcRect/>
          <a:stretch>
            <a:fillRect/>
          </a:stretch>
        </p:blipFill>
        <p:spPr bwMode="auto">
          <a:xfrm>
            <a:off x="5867400" y="2895600"/>
            <a:ext cx="3048000" cy="30480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600">
                                          <p:stCondLst>
                                            <p:cond delay="0"/>
                                          </p:stCondLst>
                                        </p:cTn>
                                        <p:tgtEl>
                                          <p:spTgt spid="1546242"/>
                                        </p:tgtEl>
                                      </p:cBhvr>
                                    </p:animEffect>
                                    <p:anim calcmode="lin" valueType="num">
                                      <p:cBhvr>
                                        <p:cTn id="8" dur="600" fill="hold">
                                          <p:stCondLst>
                                            <p:cond delay="0"/>
                                          </p:stCondLst>
                                        </p:cTn>
                                        <p:tgtEl>
                                          <p:spTgt spid="15462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xfrm>
            <a:off x="1066800" y="304800"/>
            <a:ext cx="7543800" cy="1181100"/>
          </a:xfrm>
        </p:spPr>
        <p:txBody>
          <a:bodyPr>
            <a:noAutofit/>
          </a:bodyPr>
          <a:lstStyle/>
          <a:p>
            <a:r>
              <a:rPr lang="en-US" sz="4000" b="1" u="sng" dirty="0" smtClean="0">
                <a:solidFill>
                  <a:srgbClr val="FFFF00"/>
                </a:solidFill>
                <a:effectLst>
                  <a:outerShdw blurRad="38100" dist="38100" dir="2700000" algn="tl">
                    <a:srgbClr val="000000">
                      <a:alpha val="43137"/>
                    </a:srgbClr>
                  </a:outerShdw>
                </a:effectLst>
                <a:latin typeface="Garamond" pitchFamily="18" charset="0"/>
              </a:rPr>
              <a:t>ASHLEY MADISON WEBSITE HACKING</a:t>
            </a:r>
          </a:p>
        </p:txBody>
      </p:sp>
      <p:pic>
        <p:nvPicPr>
          <p:cNvPr id="189443" name="Picture 3"/>
          <p:cNvPicPr>
            <a:picLocks noGrp="1" noChangeAspect="1" noChangeArrowheads="1"/>
          </p:cNvPicPr>
          <p:nvPr>
            <p:ph idx="1"/>
          </p:nvPr>
        </p:nvPicPr>
        <p:blipFill>
          <a:blip r:embed="rId3"/>
          <a:srcRect/>
          <a:stretch>
            <a:fillRect/>
          </a:stretch>
        </p:blipFill>
        <p:spPr bwMode="auto">
          <a:xfrm>
            <a:off x="304801" y="4060626"/>
            <a:ext cx="3733800" cy="2187773"/>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dirty="0" smtClean="0"/>
              <a:t>© of images belongs to the respective copyright holders</a:t>
            </a:r>
            <a:endParaRPr lang="en-US" dirty="0"/>
          </a:p>
        </p:txBody>
      </p:sp>
      <p:pic>
        <p:nvPicPr>
          <p:cNvPr id="189444" name="Picture 4" descr="C:\Documents and Settings\abc\Desktop\ASHLEY.jpg"/>
          <p:cNvPicPr>
            <a:picLocks noChangeAspect="1" noChangeArrowheads="1"/>
          </p:cNvPicPr>
          <p:nvPr/>
        </p:nvPicPr>
        <p:blipFill>
          <a:blip r:embed="rId4"/>
          <a:srcRect/>
          <a:stretch>
            <a:fillRect/>
          </a:stretch>
        </p:blipFill>
        <p:spPr bwMode="auto">
          <a:xfrm>
            <a:off x="4561201" y="2667000"/>
            <a:ext cx="4582799" cy="2646619"/>
          </a:xfrm>
          <a:prstGeom prst="rect">
            <a:avLst/>
          </a:prstGeom>
          <a:noFill/>
        </p:spPr>
      </p:pic>
      <p:pic>
        <p:nvPicPr>
          <p:cNvPr id="189445" name="Picture 5"/>
          <p:cNvPicPr>
            <a:picLocks noChangeAspect="1" noChangeArrowheads="1"/>
          </p:cNvPicPr>
          <p:nvPr/>
        </p:nvPicPr>
        <p:blipFill>
          <a:blip r:embed="rId5"/>
          <a:srcRect/>
          <a:stretch>
            <a:fillRect/>
          </a:stretch>
        </p:blipFill>
        <p:spPr bwMode="auto">
          <a:xfrm>
            <a:off x="228600" y="1524000"/>
            <a:ext cx="4191000" cy="2455664"/>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600">
                                          <p:stCondLst>
                                            <p:cond delay="0"/>
                                          </p:stCondLst>
                                        </p:cTn>
                                        <p:tgtEl>
                                          <p:spTgt spid="1546242"/>
                                        </p:tgtEl>
                                      </p:cBhvr>
                                    </p:animEffect>
                                    <p:anim calcmode="lin" valueType="num">
                                      <p:cBhvr>
                                        <p:cTn id="8" dur="600" fill="hold">
                                          <p:stCondLst>
                                            <p:cond delay="0"/>
                                          </p:stCondLst>
                                        </p:cTn>
                                        <p:tgtEl>
                                          <p:spTgt spid="15462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a:xfrm>
            <a:off x="457200" y="609600"/>
            <a:ext cx="8229600" cy="1143000"/>
          </a:xfrm>
        </p:spPr>
        <p:txBody>
          <a:bodyPr/>
          <a:lstStyle/>
          <a:p>
            <a:pPr algn="ctr"/>
            <a:r>
              <a:rPr lang="en-US" sz="4000" b="1" u="sng" dirty="0">
                <a:effectLst>
                  <a:outerShdw blurRad="38100" dist="38100" dir="2700000" algn="tl">
                    <a:srgbClr val="000000">
                      <a:alpha val="43137"/>
                    </a:srgbClr>
                  </a:outerShdw>
                </a:effectLst>
                <a:latin typeface="Times New Roman" pitchFamily="18" charset="0"/>
                <a:cs typeface="Times New Roman" pitchFamily="18" charset="0"/>
              </a:rPr>
              <a:t>CYBERCRIME </a:t>
            </a:r>
            <a:r>
              <a:rPr lang="en-US" sz="4000" b="1" u="sng" dirty="0" smtClean="0">
                <a:effectLst>
                  <a:outerShdw blurRad="38100" dist="38100" dir="2700000" algn="tl">
                    <a:srgbClr val="000000">
                      <a:alpha val="43137"/>
                    </a:srgbClr>
                  </a:outerShdw>
                </a:effectLst>
                <a:latin typeface="Times New Roman" pitchFamily="18" charset="0"/>
                <a:cs typeface="Times New Roman" pitchFamily="18" charset="0"/>
              </a:rPr>
              <a:t>AS A SERVICE</a:t>
            </a:r>
            <a:endParaRPr lang="en-US" sz="40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48291" name="Rectangle 3"/>
          <p:cNvSpPr>
            <a:spLocks noGrp="1" noChangeArrowheads="1"/>
          </p:cNvSpPr>
          <p:nvPr>
            <p:ph type="body" idx="1"/>
          </p:nvPr>
        </p:nvSpPr>
        <p:spPr>
          <a:xfrm>
            <a:off x="914400" y="2632075"/>
            <a:ext cx="7315200" cy="3463925"/>
          </a:xfrm>
        </p:spPr>
        <p:txBody>
          <a:bodyPr/>
          <a:lstStyle/>
          <a:p>
            <a:pPr algn="just">
              <a:buClr>
                <a:schemeClr val="tx1"/>
              </a:buClr>
              <a:buFont typeface="Wingdings" pitchFamily="2" charset="2"/>
              <a:buChar char="Ø"/>
            </a:pPr>
            <a:endParaRPr lang="en-US" sz="4000" dirty="0">
              <a:effectLst/>
              <a:latin typeface="Garamond" pitchFamily="18" charset="0"/>
              <a:cs typeface="Times New Roman" pitchFamily="18" charset="0"/>
            </a:endParaRPr>
          </a:p>
        </p:txBody>
      </p:sp>
      <p:pic>
        <p:nvPicPr>
          <p:cNvPr id="4" name="Picture 3" descr="http://img.dnaindia.com/sites/default/files/2014/01/26/1956656.jpg"/>
          <p:cNvPicPr/>
          <p:nvPr/>
        </p:nvPicPr>
        <p:blipFill>
          <a:blip r:embed="rId3" cstate="print"/>
          <a:srcRect/>
          <a:stretch>
            <a:fillRect/>
          </a:stretch>
        </p:blipFill>
        <p:spPr bwMode="auto">
          <a:xfrm>
            <a:off x="381000" y="2819400"/>
            <a:ext cx="3394710" cy="28194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724400" y="1752600"/>
            <a:ext cx="4039189" cy="2170946"/>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8290"/>
                                        </p:tgtEl>
                                        <p:attrNameLst>
                                          <p:attrName>style.visibility</p:attrName>
                                        </p:attrNameLst>
                                      </p:cBhvr>
                                      <p:to>
                                        <p:strVal val="visible"/>
                                      </p:to>
                                    </p:set>
                                    <p:animEffect transition="in" filter="fade">
                                      <p:cBhvr>
                                        <p:cTn id="7" dur="600">
                                          <p:stCondLst>
                                            <p:cond delay="0"/>
                                          </p:stCondLst>
                                        </p:cTn>
                                        <p:tgtEl>
                                          <p:spTgt spid="1548290"/>
                                        </p:tgtEl>
                                      </p:cBhvr>
                                    </p:animEffect>
                                    <p:anim calcmode="lin" valueType="num">
                                      <p:cBhvr>
                                        <p:cTn id="8" dur="600" fill="hold">
                                          <p:stCondLst>
                                            <p:cond delay="0"/>
                                          </p:stCondLst>
                                        </p:cTn>
                                        <p:tgtEl>
                                          <p:spTgt spid="154829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829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829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1548291">
                                            <p:txEl>
                                              <p:pRg st="0" end="0"/>
                                            </p:txEl>
                                          </p:spTgt>
                                        </p:tgtEl>
                                        <p:attrNameLst>
                                          <p:attrName>style.visibility</p:attrName>
                                        </p:attrNameLst>
                                      </p:cBhvr>
                                      <p:to>
                                        <p:strVal val="visible"/>
                                      </p:to>
                                    </p:set>
                                    <p:animEffect transition="in" filter="slide(fromBottom)">
                                      <p:cBhvr>
                                        <p:cTn id="15" dur="500">
                                          <p:stCondLst>
                                            <p:cond delay="0"/>
                                          </p:stCondLst>
                                        </p:cTn>
                                        <p:tgtEl>
                                          <p:spTgt spid="1548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290" grpId="0"/>
      <p:bldP spid="154829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838200" y="304800"/>
            <a:ext cx="7543800" cy="1371600"/>
          </a:xfrm>
        </p:spPr>
        <p:txBody>
          <a:bodyPr/>
          <a:lstStyle/>
          <a:p>
            <a:pPr eaLnBrk="1" hangingPunct="1">
              <a:buClr>
                <a:srgbClr val="FF99FF"/>
              </a:buClr>
              <a:buFont typeface="Wingdings" pitchFamily="2" charset="2"/>
              <a:buNone/>
              <a:defRPr/>
            </a:pPr>
            <a:r>
              <a:rPr lang="en-US" sz="4200" b="1" u="sng" dirty="0" smtClean="0">
                <a:latin typeface="Garamond" pitchFamily="18" charset="0"/>
              </a:rPr>
              <a:t>BANGALORE CYBER WAR</a:t>
            </a:r>
          </a:p>
        </p:txBody>
      </p:sp>
      <p:pic>
        <p:nvPicPr>
          <p:cNvPr id="73730" name="Picture 2" descr="Image result for cyber war"/>
          <p:cNvPicPr>
            <a:picLocks noGrp="1" noChangeAspect="1" noChangeArrowheads="1"/>
          </p:cNvPicPr>
          <p:nvPr>
            <p:ph idx="1"/>
          </p:nvPr>
        </p:nvPicPr>
        <p:blipFill>
          <a:blip r:embed="rId2"/>
          <a:srcRect/>
          <a:stretch>
            <a:fillRect/>
          </a:stretch>
        </p:blipFill>
        <p:spPr bwMode="auto">
          <a:xfrm>
            <a:off x="228600" y="1600200"/>
            <a:ext cx="4367135" cy="2895600"/>
          </a:xfrm>
          <a:prstGeom prst="rect">
            <a:avLst/>
          </a:prstGeom>
          <a:noFill/>
        </p:spPr>
      </p:pic>
      <p:pic>
        <p:nvPicPr>
          <p:cNvPr id="7" name="Picture 6"/>
          <p:cNvPicPr/>
          <p:nvPr/>
        </p:nvPicPr>
        <p:blipFill>
          <a:blip r:embed="rId3"/>
          <a:srcRect/>
          <a:stretch>
            <a:fillRect/>
          </a:stretch>
        </p:blipFill>
        <p:spPr bwMode="auto">
          <a:xfrm>
            <a:off x="4724400" y="1752600"/>
            <a:ext cx="4191000" cy="2590800"/>
          </a:xfrm>
          <a:prstGeom prst="rect">
            <a:avLst/>
          </a:prstGeom>
          <a:noFill/>
          <a:ln w="9525">
            <a:noFill/>
            <a:miter lim="800000"/>
            <a:headEnd/>
            <a:tailEnd/>
          </a:ln>
        </p:spPr>
      </p:pic>
      <p:sp>
        <p:nvSpPr>
          <p:cNvPr id="8" name="Rectangle 7"/>
          <p:cNvSpPr/>
          <p:nvPr/>
        </p:nvSpPr>
        <p:spPr>
          <a:xfrm>
            <a:off x="609600" y="4800600"/>
            <a:ext cx="7772400" cy="1569660"/>
          </a:xfrm>
          <a:prstGeom prst="rect">
            <a:avLst/>
          </a:prstGeom>
        </p:spPr>
        <p:txBody>
          <a:bodyPr wrap="square">
            <a:spAutoFit/>
          </a:bodyPr>
          <a:lstStyle/>
          <a:p>
            <a:pPr algn="just" eaLnBrk="0" fontAlgn="base" hangingPunct="0">
              <a:buFont typeface="Wingdings" pitchFamily="2" charset="2"/>
              <a:buChar char="Ø"/>
              <a:tabLst>
                <a:tab pos="3429000" algn="l"/>
              </a:tabLst>
            </a:pPr>
            <a:r>
              <a:rPr lang="en-US" sz="3200" dirty="0" err="1" smtClean="0">
                <a:solidFill>
                  <a:schemeClr val="tx2">
                    <a:lumMod val="75000"/>
                  </a:schemeClr>
                </a:solidFill>
                <a:latin typeface="Garamond" pitchFamily="18" charset="0"/>
                <a:ea typeface="Calibri"/>
                <a:cs typeface="Times New Roman"/>
              </a:rPr>
              <a:t>Facebook</a:t>
            </a:r>
            <a:r>
              <a:rPr lang="en-US" sz="3200" dirty="0" smtClean="0">
                <a:solidFill>
                  <a:schemeClr val="tx2">
                    <a:lumMod val="75000"/>
                  </a:schemeClr>
                </a:solidFill>
                <a:latin typeface="Garamond" pitchFamily="18" charset="0"/>
                <a:ea typeface="Calibri"/>
                <a:cs typeface="Times New Roman"/>
              </a:rPr>
              <a:t> and Twitter were used to disseminate hateful content leading to the Bangalore Cyber terror attacks</a:t>
            </a:r>
          </a:p>
        </p:txBody>
      </p:sp>
      <p:sp>
        <p:nvSpPr>
          <p:cNvPr id="9" name="Footer Placeholder 8"/>
          <p:cNvSpPr>
            <a:spLocks noGrp="1"/>
          </p:cNvSpPr>
          <p:nvPr>
            <p:ph type="ftr" sz="quarter" idx="11"/>
          </p:nvPr>
        </p:nvSpPr>
        <p:spPr>
          <a:xfrm>
            <a:off x="4038600" y="6400800"/>
            <a:ext cx="2895600" cy="288925"/>
          </a:xfrm>
        </p:spPr>
        <p:txBody>
          <a:bodyPr/>
          <a:lstStyle/>
          <a:p>
            <a:pPr algn="ctr">
              <a:defRPr/>
            </a:pPr>
            <a:r>
              <a:rPr lang="en-US" b="1" dirty="0" smtClean="0">
                <a:solidFill>
                  <a:schemeClr val="tx2">
                    <a:lumMod val="75000"/>
                  </a:schemeClr>
                </a:solidFill>
                <a:latin typeface="Garamond" pitchFamily="18" charset="0"/>
              </a:rPr>
              <a:t>© of images belongs to the respective copyright holders</a:t>
            </a:r>
            <a:endParaRPr lang="en-US" b="1" dirty="0">
              <a:solidFill>
                <a:schemeClr val="tx2">
                  <a:lumMod val="75000"/>
                </a:schemeClr>
              </a:solidFill>
              <a:latin typeface="Garamond" pitchFamily="18" charset="0"/>
            </a:endParaRPr>
          </a:p>
        </p:txBody>
      </p:sp>
    </p:spTree>
    <p:extLst>
      <p:ext uri="{BB962C8B-B14F-4D97-AF65-F5344CB8AC3E}">
        <p14:creationId xmlns:p14="http://schemas.microsoft.com/office/powerpoint/2010/main" xmlns="" val="1145440791"/>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381000" y="304800"/>
            <a:ext cx="8458200" cy="1219200"/>
          </a:xfrm>
        </p:spPr>
        <p:txBody>
          <a:bodyPr>
            <a:normAutofit fontScale="90000"/>
          </a:bodyPr>
          <a:lstStyle/>
          <a:p>
            <a:pPr eaLnBrk="1" hangingPunct="1">
              <a:buClr>
                <a:srgbClr val="FF99FF"/>
              </a:buClr>
              <a:buFont typeface="Wingdings" pitchFamily="2" charset="2"/>
              <a:buNone/>
              <a:defRPr/>
            </a:pPr>
            <a:r>
              <a:rPr lang="en-US" sz="4200" b="1" u="sng" dirty="0" smtClean="0">
                <a:latin typeface="Garamond" pitchFamily="18" charset="0"/>
              </a:rPr>
              <a:t>15</a:t>
            </a:r>
            <a:r>
              <a:rPr lang="en-US" sz="4200" b="1" u="sng" baseline="30000" dirty="0" smtClean="0">
                <a:latin typeface="Garamond" pitchFamily="18" charset="0"/>
              </a:rPr>
              <a:t>TH</a:t>
            </a:r>
            <a:r>
              <a:rPr lang="en-US" sz="4200" b="1" u="sng" dirty="0" smtClean="0">
                <a:latin typeface="Garamond" pitchFamily="18" charset="0"/>
              </a:rPr>
              <a:t> AUGUST, 2012- BANGALORE MASS MIGRATIONS </a:t>
            </a:r>
          </a:p>
        </p:txBody>
      </p:sp>
      <p:sp>
        <p:nvSpPr>
          <p:cNvPr id="1315843" name="Rectangle 3"/>
          <p:cNvSpPr>
            <a:spLocks noGrp="1" noChangeArrowheads="1"/>
          </p:cNvSpPr>
          <p:nvPr>
            <p:ph idx="1"/>
          </p:nvPr>
        </p:nvSpPr>
        <p:spPr>
          <a:xfrm>
            <a:off x="533400" y="1828800"/>
            <a:ext cx="8077200" cy="4419600"/>
          </a:xfrm>
        </p:spPr>
        <p:txBody>
          <a:bodyPr/>
          <a:lstStyle/>
          <a:p>
            <a:pPr marL="0" marR="0">
              <a:lnSpc>
                <a:spcPct val="115000"/>
              </a:lnSpc>
              <a:spcBef>
                <a:spcPts val="0"/>
              </a:spcBef>
              <a:spcAft>
                <a:spcPts val="1000"/>
              </a:spcAft>
            </a:pPr>
            <a:r>
              <a:rPr lang="en-US" sz="4000" dirty="0" smtClean="0">
                <a:latin typeface="Calibri"/>
                <a:ea typeface="Calibri"/>
                <a:cs typeface="Times New Roman"/>
              </a:rPr>
              <a:t>			 </a:t>
            </a:r>
          </a:p>
          <a:p>
            <a:pPr marL="0" marR="0" algn="just">
              <a:spcBef>
                <a:spcPts val="0"/>
              </a:spcBef>
              <a:spcAft>
                <a:spcPts val="0"/>
              </a:spcAft>
              <a:buNone/>
            </a:pPr>
            <a:endParaRPr lang="en-US" sz="3800" dirty="0">
              <a:latin typeface="Garamond" pitchFamily="18" charset="0"/>
              <a:ea typeface="Calibri"/>
              <a:cs typeface="Times New Roman"/>
            </a:endParaRPr>
          </a:p>
        </p:txBody>
      </p:sp>
      <p:pic>
        <p:nvPicPr>
          <p:cNvPr id="4" name="Picture 3"/>
          <p:cNvPicPr/>
          <p:nvPr/>
        </p:nvPicPr>
        <p:blipFill>
          <a:blip r:embed="rId2"/>
          <a:srcRect/>
          <a:stretch>
            <a:fillRect/>
          </a:stretch>
        </p:blipFill>
        <p:spPr bwMode="auto">
          <a:xfrm>
            <a:off x="1143000" y="2362200"/>
            <a:ext cx="2971800" cy="35052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4648200" y="2362200"/>
            <a:ext cx="3048000" cy="35052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of images belongs to the respective copyright holders</a:t>
            </a:r>
            <a:endParaRPr lang="en-US" dirty="0"/>
          </a:p>
        </p:txBody>
      </p:sp>
    </p:spTree>
    <p:extLst>
      <p:ext uri="{BB962C8B-B14F-4D97-AF65-F5344CB8AC3E}">
        <p14:creationId xmlns:p14="http://schemas.microsoft.com/office/powerpoint/2010/main" xmlns="" val="1860011701"/>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 calcmode="lin" valueType="num">
                                      <p:cBhvr>
                                        <p:cTn id="7" dur="500" fill="hold"/>
                                        <p:tgtEl>
                                          <p:spTgt spid="1315842"/>
                                        </p:tgtEl>
                                        <p:attrNameLst>
                                          <p:attrName>ppt_w</p:attrName>
                                        </p:attrNameLst>
                                      </p:cBhvr>
                                      <p:tavLst>
                                        <p:tav tm="0">
                                          <p:val>
                                            <p:fltVal val="0"/>
                                          </p:val>
                                        </p:tav>
                                        <p:tav tm="100000">
                                          <p:val>
                                            <p:strVal val="#ppt_w"/>
                                          </p:val>
                                        </p:tav>
                                      </p:tavLst>
                                    </p:anim>
                                    <p:anim calcmode="lin" valueType="num">
                                      <p:cBhvr>
                                        <p:cTn id="8" dur="500" fill="hold"/>
                                        <p:tgtEl>
                                          <p:spTgt spid="131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autoUpdateAnimBg="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oaring">
  <a:themeElements>
    <a:clrScheme name="">
      <a:dk1>
        <a:srgbClr val="000066"/>
      </a:dk1>
      <a:lt1>
        <a:srgbClr val="FFFFFF"/>
      </a:lt1>
      <a:dk2>
        <a:srgbClr val="0000FF"/>
      </a:dk2>
      <a:lt2>
        <a:srgbClr val="FFFF00"/>
      </a:lt2>
      <a:accent1>
        <a:srgbClr val="FFFF00"/>
      </a:accent1>
      <a:accent2>
        <a:srgbClr val="0000CC"/>
      </a:accent2>
      <a:accent3>
        <a:srgbClr val="AAAAFF"/>
      </a:accent3>
      <a:accent4>
        <a:srgbClr val="DADADA"/>
      </a:accent4>
      <a:accent5>
        <a:srgbClr val="FFFFAA"/>
      </a:accent5>
      <a:accent6>
        <a:srgbClr val="0000B9"/>
      </a:accent6>
      <a:hlink>
        <a:srgbClr val="FFFFFF"/>
      </a:hlink>
      <a:folHlink>
        <a:srgbClr val="FBFDFF"/>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Soaring">
  <a:themeElements>
    <a:clrScheme name="">
      <a:dk1>
        <a:srgbClr val="000066"/>
      </a:dk1>
      <a:lt1>
        <a:srgbClr val="FFFFFF"/>
      </a:lt1>
      <a:dk2>
        <a:srgbClr val="0000FF"/>
      </a:dk2>
      <a:lt2>
        <a:srgbClr val="FFFF00"/>
      </a:lt2>
      <a:accent1>
        <a:srgbClr val="FFFF00"/>
      </a:accent1>
      <a:accent2>
        <a:srgbClr val="0000CC"/>
      </a:accent2>
      <a:accent3>
        <a:srgbClr val="AAAAFF"/>
      </a:accent3>
      <a:accent4>
        <a:srgbClr val="DADADA"/>
      </a:accent4>
      <a:accent5>
        <a:srgbClr val="FFFFAA"/>
      </a:accent5>
      <a:accent6>
        <a:srgbClr val="0000B9"/>
      </a:accent6>
      <a:hlink>
        <a:srgbClr val="FFFFFF"/>
      </a:hlink>
      <a:folHlink>
        <a:srgbClr val="FBFDFF"/>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8484</TotalTime>
  <Words>979</Words>
  <Application>Microsoft Office PowerPoint</Application>
  <PresentationFormat>On-screen Show (4:3)</PresentationFormat>
  <Paragraphs>141</Paragraphs>
  <Slides>42</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6" baseType="lpstr">
      <vt:lpstr>Soaring</vt:lpstr>
      <vt:lpstr>Trek</vt:lpstr>
      <vt:lpstr>1_Soaring</vt:lpstr>
      <vt:lpstr>Bitmap Image</vt:lpstr>
      <vt:lpstr>       CYBERCRIME CASES- SAFEGUARDS</vt:lpstr>
      <vt:lpstr> A PRESENTATION  BY  PAVAN DUGGAL ADVOCATE, SUPREME COURT OF INDIA PRESIDENT, CYBERLAWS.NET HEAD, PAVAN DUGGAL ASSOCIATES </vt:lpstr>
      <vt:lpstr>PATHANKOT ATTACKS – CYBER WAR AGAINST INDIA </vt:lpstr>
      <vt:lpstr>INDIAN ARMY WEBSITE HACKING</vt:lpstr>
      <vt:lpstr>INFOSYS EMPLOYEES SALARY ACCOUNTS HACKING</vt:lpstr>
      <vt:lpstr>ASHLEY MADISON WEBSITE HACKING</vt:lpstr>
      <vt:lpstr>CYBERCRIME AS A SERVICE</vt:lpstr>
      <vt:lpstr>BANGALORE CYBER WAR</vt:lpstr>
      <vt:lpstr>15TH AUGUST, 2012- BANGALORE MASS MIGRATIONS </vt:lpstr>
      <vt:lpstr>DR. L. PRAKASH- INDIA’S FIRST LIFE TIMER CYBER CRIMINAL </vt:lpstr>
      <vt:lpstr>IMPORTANT CASES</vt:lpstr>
      <vt:lpstr>GURUJI.COM SEARCH ENGINE – CRIMINAL ACTION </vt:lpstr>
      <vt:lpstr>NIRMALJIT SINGH NARULA  Vs.   INDIJOBS AT HUBPAGES.COM &amp; ORS</vt:lpstr>
      <vt:lpstr>RECENT HACKING</vt:lpstr>
      <vt:lpstr>SHAMI TWITTER HANDLE</vt:lpstr>
      <vt:lpstr>VIRII, VULNERABILITIES  ALL AROUND- STUXNET, BLADABINDI, HEARTBLEED </vt:lpstr>
      <vt:lpstr>ONLINE FAKE RECRUITMENT SCAMS</vt:lpstr>
      <vt:lpstr>CLOUD COMPUTING &amp;CYBERLAW</vt:lpstr>
      <vt:lpstr>BRING YOUR OWN DEVICE (BYOD)</vt:lpstr>
      <vt:lpstr>BIG DATA</vt:lpstr>
      <vt:lpstr>WHATSAPP – THE NEW MEDIUM OF COMMUNICATION</vt:lpstr>
      <vt:lpstr>DARK WEB &amp; CYBERLAW</vt:lpstr>
      <vt:lpstr>MOBILE CRIMES</vt:lpstr>
      <vt:lpstr>CYBERCRIME</vt:lpstr>
      <vt:lpstr>CASES</vt:lpstr>
      <vt:lpstr>CYBERLAW IN INDIA</vt:lpstr>
      <vt:lpstr>THE IT ACT, 2000 – INDIA’S FIRST CYBERLAW</vt:lpstr>
      <vt:lpstr>FOUR DIFERENT ACTS AS AMENDED BY IT ACT, 2000 </vt:lpstr>
      <vt:lpstr>ELECTRONIC CONTRACT</vt:lpstr>
      <vt:lpstr>Slide 30</vt:lpstr>
      <vt:lpstr>INTERMEDIARIES &amp; CYBERLAW </vt:lpstr>
      <vt:lpstr>INTERMEDIARIES AND DUE DILIGENCE UNDER THE IT ACT, 2000</vt:lpstr>
      <vt:lpstr>LIABILITIES OF INTERMEDIARIES AND THE INDIAN CYBERLAW </vt:lpstr>
      <vt:lpstr>LIABILITIES OF INTERMEDIARIES AND THE INDIAN CYBERLAW</vt:lpstr>
      <vt:lpstr>SAFEGUARDS  RE CYBERCRIME CASES</vt:lpstr>
      <vt:lpstr>SAFEGUARDS  RE CYBERCRIME CASES( contd)</vt:lpstr>
      <vt:lpstr>SAFEGUARDS  RE CYBERCRIME CASES( contd)</vt:lpstr>
      <vt:lpstr>SAFEGUARDS  RE CYBERCRIME CASES( contd)</vt:lpstr>
      <vt:lpstr>SAFEGUARDS  RE CYBERCRIME CASES( contd)</vt:lpstr>
      <vt:lpstr>SAFEGUARDS  RE CYBERCRIME CASES( contd)</vt:lpstr>
      <vt:lpstr>CONCLUSION</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 FORWARD FOR THE IT ACT, 2000 &amp; CYBER SECURITY</dc:title>
  <dc:creator>user</dc:creator>
  <cp:lastModifiedBy>User</cp:lastModifiedBy>
  <cp:revision>317</cp:revision>
  <dcterms:created xsi:type="dcterms:W3CDTF">1999-05-16T01:22:44Z</dcterms:created>
  <dcterms:modified xsi:type="dcterms:W3CDTF">2016-01-31T07:16:38Z</dcterms:modified>
</cp:coreProperties>
</file>